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26.xml" ContentType="application/vnd.openxmlformats-officedocument.presentationml.tags+xml"/>
  <Override PartName="/ppt/notesSlides/notesSlide1.xml" ContentType="application/vnd.openxmlformats-officedocument.presentationml.notesSlide+xml"/>
  <Override PartName="/ppt/tags/tag27.xml" ContentType="application/vnd.openxmlformats-officedocument.presentationml.tags+xml"/>
  <Override PartName="/ppt/notesSlides/notesSlide2.xml" ContentType="application/vnd.openxmlformats-officedocument.presentationml.notesSlide+xml"/>
  <Override PartName="/ppt/tags/tag28.xml" ContentType="application/vnd.openxmlformats-officedocument.presentationml.tags+xml"/>
  <Override PartName="/ppt/notesSlides/notesSlide3.xml" ContentType="application/vnd.openxmlformats-officedocument.presentationml.notesSlide+xml"/>
  <Override PartName="/ppt/tags/tag29.xml" ContentType="application/vnd.openxmlformats-officedocument.presentationml.tags+xml"/>
  <Override PartName="/ppt/notesSlides/notesSlide4.xml" ContentType="application/vnd.openxmlformats-officedocument.presentationml.notesSlide+xml"/>
  <Override PartName="/ppt/tags/tag30.xml" ContentType="application/vnd.openxmlformats-officedocument.presentationml.tags+xml"/>
  <Override PartName="/ppt/notesSlides/notesSlide5.xml" ContentType="application/vnd.openxmlformats-officedocument.presentationml.notesSlide+xml"/>
  <Override PartName="/ppt/tags/tag31.xml" ContentType="application/vnd.openxmlformats-officedocument.presentationml.tags+xml"/>
  <Override PartName="/ppt/notesSlides/notesSlide6.xml" ContentType="application/vnd.openxmlformats-officedocument.presentationml.notesSlide+xml"/>
  <Override PartName="/ppt/tags/tag32.xml" ContentType="application/vnd.openxmlformats-officedocument.presentationml.tags+xml"/>
  <Override PartName="/ppt/notesSlides/notesSlide7.xml" ContentType="application/vnd.openxmlformats-officedocument.presentationml.notesSlide+xml"/>
  <Override PartName="/ppt/tags/tag33.xml" ContentType="application/vnd.openxmlformats-officedocument.presentationml.tags+xml"/>
  <Override PartName="/ppt/notesSlides/notesSlide8.xml" ContentType="application/vnd.openxmlformats-officedocument.presentationml.notesSlide+xml"/>
  <Override PartName="/ppt/tags/tag34.xml" ContentType="application/vnd.openxmlformats-officedocument.presentationml.tags+xml"/>
  <Override PartName="/ppt/notesSlides/notesSlide9.xml" ContentType="application/vnd.openxmlformats-officedocument.presentationml.notesSlide+xml"/>
  <Override PartName="/ppt/tags/tag35.xml" ContentType="application/vnd.openxmlformats-officedocument.presentationml.tags+xml"/>
  <Override PartName="/ppt/notesSlides/notesSlide10.xml" ContentType="application/vnd.openxmlformats-officedocument.presentationml.notesSlide+xml"/>
  <Override PartName="/ppt/tags/tag36.xml" ContentType="application/vnd.openxmlformats-officedocument.presentationml.tags+xml"/>
  <Override PartName="/ppt/notesSlides/notesSlide11.xml" ContentType="application/vnd.openxmlformats-officedocument.presentationml.notesSlide+xml"/>
  <Override PartName="/ppt/tags/tag37.xml" ContentType="application/vnd.openxmlformats-officedocument.presentationml.tags+xml"/>
  <Override PartName="/ppt/notesSlides/notesSlide12.xml" ContentType="application/vnd.openxmlformats-officedocument.presentationml.notesSlide+xml"/>
  <Override PartName="/ppt/tags/tag38.xml" ContentType="application/vnd.openxmlformats-officedocument.presentationml.tags+xml"/>
  <Override PartName="/ppt/notesSlides/notesSlide13.xml" ContentType="application/vnd.openxmlformats-officedocument.presentationml.notesSlide+xml"/>
  <Override PartName="/ppt/tags/tag39.xml" ContentType="application/vnd.openxmlformats-officedocument.presentationml.tags+xml"/>
  <Override PartName="/ppt/notesSlides/notesSlide14.xml" ContentType="application/vnd.openxmlformats-officedocument.presentationml.notesSlide+xml"/>
  <Override PartName="/ppt/tags/tag40.xml" ContentType="application/vnd.openxmlformats-officedocument.presentationml.tags+xml"/>
  <Override PartName="/ppt/notesSlides/notesSlide15.xml" ContentType="application/vnd.openxmlformats-officedocument.presentationml.notesSlide+xml"/>
  <Override PartName="/ppt/tags/tag41.xml" ContentType="application/vnd.openxmlformats-officedocument.presentationml.tags+xml"/>
  <Override PartName="/ppt/notesSlides/notesSlide16.xml" ContentType="application/vnd.openxmlformats-officedocument.presentationml.notesSlide+xml"/>
  <Override PartName="/ppt/tags/tag42.xml" ContentType="application/vnd.openxmlformats-officedocument.presentationml.tags+xml"/>
  <Override PartName="/ppt/notesSlides/notesSlide17.xml" ContentType="application/vnd.openxmlformats-officedocument.presentationml.notesSlide+xml"/>
  <Override PartName="/ppt/tags/tag43.xml" ContentType="application/vnd.openxmlformats-officedocument.presentationml.tags+xml"/>
  <Override PartName="/ppt/notesSlides/notesSlide18.xml" ContentType="application/vnd.openxmlformats-officedocument.presentationml.notesSlide+xml"/>
  <Override PartName="/ppt/tags/tag44.xml" ContentType="application/vnd.openxmlformats-officedocument.presentationml.tags+xml"/>
  <Override PartName="/ppt/notesSlides/notesSlide19.xml" ContentType="application/vnd.openxmlformats-officedocument.presentationml.notesSlide+xml"/>
  <Override PartName="/ppt/tags/tag45.xml" ContentType="application/vnd.openxmlformats-officedocument.presentationml.tags+xml"/>
  <Override PartName="/ppt/notesSlides/notesSlide20.xml" ContentType="application/vnd.openxmlformats-officedocument.presentationml.notesSlide+xml"/>
  <Override PartName="/ppt/tags/tag46.xml" ContentType="application/vnd.openxmlformats-officedocument.presentationml.tags+xml"/>
  <Override PartName="/ppt/notesSlides/notesSlide21.xml" ContentType="application/vnd.openxmlformats-officedocument.presentationml.notesSlide+xml"/>
  <Override PartName="/ppt/tags/tag47.xml" ContentType="application/vnd.openxmlformats-officedocument.presentationml.tags+xml"/>
  <Override PartName="/ppt/notesSlides/notesSlide22.xml" ContentType="application/vnd.openxmlformats-officedocument.presentationml.notesSlide+xml"/>
  <Override PartName="/ppt/tags/tag48.xml" ContentType="application/vnd.openxmlformats-officedocument.presentationml.tags+xml"/>
  <Override PartName="/ppt/notesSlides/notesSlide23.xml" ContentType="application/vnd.openxmlformats-officedocument.presentationml.notesSlide+xml"/>
  <Override PartName="/ppt/tags/tag49.xml" ContentType="application/vnd.openxmlformats-officedocument.presentationml.tags+xml"/>
  <Override PartName="/ppt/notesSlides/notesSlide24.xml" ContentType="application/vnd.openxmlformats-officedocument.presentationml.notesSlide+xml"/>
  <Override PartName="/ppt/tags/tag50.xml" ContentType="application/vnd.openxmlformats-officedocument.presentationml.tags+xml"/>
  <Override PartName="/ppt/notesSlides/notesSlide25.xml" ContentType="application/vnd.openxmlformats-officedocument.presentationml.notesSlide+xml"/>
  <Override PartName="/ppt/tags/tag51.xml" ContentType="application/vnd.openxmlformats-officedocument.presentationml.tags+xml"/>
  <Override PartName="/ppt/notesSlides/notesSlide26.xml" ContentType="application/vnd.openxmlformats-officedocument.presentationml.notesSlide+xml"/>
  <Override PartName="/ppt/tags/tag52.xml" ContentType="application/vnd.openxmlformats-officedocument.presentationml.tags+xml"/>
  <Override PartName="/ppt/notesSlides/notesSlide27.xml" ContentType="application/vnd.openxmlformats-officedocument.presentationml.notesSlide+xml"/>
  <Override PartName="/ppt/tags/tag53.xml" ContentType="application/vnd.openxmlformats-officedocument.presentationml.tags+xml"/>
  <Override PartName="/ppt/notesSlides/notesSlide28.xml" ContentType="application/vnd.openxmlformats-officedocument.presentationml.notesSlide+xml"/>
  <Override PartName="/ppt/tags/tag54.xml" ContentType="application/vnd.openxmlformats-officedocument.presentationml.tags+xml"/>
  <Override PartName="/ppt/notesSlides/notesSlide29.xml" ContentType="application/vnd.openxmlformats-officedocument.presentationml.notesSlide+xml"/>
  <Override PartName="/ppt/tags/tag55.xml" ContentType="application/vnd.openxmlformats-officedocument.presentationml.tags+xml"/>
  <Override PartName="/ppt/notesSlides/notesSlide30.xml" ContentType="application/vnd.openxmlformats-officedocument.presentationml.notesSlide+xml"/>
  <Override PartName="/ppt/tags/tag56.xml" ContentType="application/vnd.openxmlformats-officedocument.presentationml.tags+xml"/>
  <Override PartName="/ppt/notesSlides/notesSlide31.xml" ContentType="application/vnd.openxmlformats-officedocument.presentationml.notesSlide+xml"/>
  <Override PartName="/ppt/tags/tag57.xml" ContentType="application/vnd.openxmlformats-officedocument.presentationml.tags+xml"/>
  <Override PartName="/ppt/notesSlides/notesSlide32.xml" ContentType="application/vnd.openxmlformats-officedocument.presentationml.notesSlide+xml"/>
  <Override PartName="/ppt/tags/tag58.xml" ContentType="application/vnd.openxmlformats-officedocument.presentationml.tags+xml"/>
  <Override PartName="/ppt/notesSlides/notesSlide33.xml" ContentType="application/vnd.openxmlformats-officedocument.presentationml.notesSlide+xml"/>
  <Override PartName="/ppt/tags/tag59.xml" ContentType="application/vnd.openxmlformats-officedocument.presentationml.tags+xml"/>
  <Override PartName="/ppt/notesSlides/notesSlide34.xml" ContentType="application/vnd.openxmlformats-officedocument.presentationml.notesSlide+xml"/>
  <Override PartName="/ppt/tags/tag60.xml" ContentType="application/vnd.openxmlformats-officedocument.presentationml.tags+xml"/>
  <Override PartName="/ppt/notesSlides/notesSlide35.xml" ContentType="application/vnd.openxmlformats-officedocument.presentationml.notesSlide+xml"/>
  <Override PartName="/ppt/tags/tag61.xml" ContentType="application/vnd.openxmlformats-officedocument.presentationml.tags+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8"/>
  </p:notesMasterIdLst>
  <p:handoutMasterIdLst>
    <p:handoutMasterId r:id="rId39"/>
  </p:handoutMasterIdLst>
  <p:sldIdLst>
    <p:sldId id="430" r:id="rId2"/>
    <p:sldId id="443" r:id="rId3"/>
    <p:sldId id="400" r:id="rId4"/>
    <p:sldId id="431" r:id="rId5"/>
    <p:sldId id="291" r:id="rId6"/>
    <p:sldId id="302" r:id="rId7"/>
    <p:sldId id="349" r:id="rId8"/>
    <p:sldId id="884" r:id="rId9"/>
    <p:sldId id="887" r:id="rId10"/>
    <p:sldId id="886" r:id="rId11"/>
    <p:sldId id="888" r:id="rId12"/>
    <p:sldId id="889" r:id="rId13"/>
    <p:sldId id="890" r:id="rId14"/>
    <p:sldId id="891" r:id="rId15"/>
    <p:sldId id="892" r:id="rId16"/>
    <p:sldId id="893" r:id="rId17"/>
    <p:sldId id="894" r:id="rId18"/>
    <p:sldId id="895" r:id="rId19"/>
    <p:sldId id="896" r:id="rId20"/>
    <p:sldId id="897" r:id="rId21"/>
    <p:sldId id="898" r:id="rId22"/>
    <p:sldId id="616" r:id="rId23"/>
    <p:sldId id="817" r:id="rId24"/>
    <p:sldId id="867" r:id="rId25"/>
    <p:sldId id="868" r:id="rId26"/>
    <p:sldId id="830" r:id="rId27"/>
    <p:sldId id="899" r:id="rId28"/>
    <p:sldId id="905" r:id="rId29"/>
    <p:sldId id="906" r:id="rId30"/>
    <p:sldId id="900" r:id="rId31"/>
    <p:sldId id="907" r:id="rId32"/>
    <p:sldId id="901" r:id="rId33"/>
    <p:sldId id="390" r:id="rId34"/>
    <p:sldId id="883" r:id="rId35"/>
    <p:sldId id="345" r:id="rId36"/>
    <p:sldId id="448" r:id="rId37"/>
  </p:sldIdLst>
  <p:sldSz cx="12192000" cy="6858000"/>
  <p:notesSz cx="7099300" cy="10234613"/>
  <p:custDataLst>
    <p:tags r:id="rId40"/>
  </p:custDataLst>
  <p:defaultTextStyle>
    <a:defPPr rtl="0">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Module introduction" id="{79872742-D51A-BD4C-9C4C-89982BFCD261}">
          <p14:sldIdLst>
            <p14:sldId id="430"/>
            <p14:sldId id="443"/>
            <p14:sldId id="400"/>
          </p14:sldIdLst>
        </p14:section>
        <p14:section name="Section 1: Course objectives and overview" id="{5E369500-4B32-CF41-B367-BADEB4A4BE8A}">
          <p14:sldIdLst>
            <p14:sldId id="431"/>
            <p14:sldId id="291"/>
            <p14:sldId id="302"/>
            <p14:sldId id="349"/>
            <p14:sldId id="884"/>
            <p14:sldId id="887"/>
            <p14:sldId id="886"/>
            <p14:sldId id="888"/>
            <p14:sldId id="889"/>
            <p14:sldId id="890"/>
            <p14:sldId id="891"/>
            <p14:sldId id="892"/>
            <p14:sldId id="893"/>
            <p14:sldId id="894"/>
            <p14:sldId id="895"/>
            <p14:sldId id="896"/>
            <p14:sldId id="897"/>
            <p14:sldId id="898"/>
          </p14:sldIdLst>
        </p14:section>
        <p14:section name="Section 2: Cafe business case introduction" id="{2D5E40DA-D20F-EA48-8C85-70C7A7FAA87E}">
          <p14:sldIdLst>
            <p14:sldId id="616"/>
            <p14:sldId id="817"/>
            <p14:sldId id="867"/>
            <p14:sldId id="868"/>
            <p14:sldId id="830"/>
          </p14:sldIdLst>
        </p14:section>
        <p14:section name="Section 3: Roles in cloud computing" id="{86F9BCB6-30CA-C04C-AA9C-C619C3ED40B7}">
          <p14:sldIdLst>
            <p14:sldId id="899"/>
            <p14:sldId id="905"/>
            <p14:sldId id="906"/>
            <p14:sldId id="900"/>
            <p14:sldId id="907"/>
            <p14:sldId id="901"/>
            <p14:sldId id="390"/>
          </p14:sldIdLst>
        </p14:section>
        <p14:section name="Module wrap-up" id="{9F40DA9A-31C9-C547-A3BD-8BEB42ACCFA2}">
          <p14:sldIdLst>
            <p14:sldId id="883"/>
            <p14:sldId id="345"/>
            <p14:sldId id="448"/>
          </p14:sldIdLst>
        </p14:section>
      </p14:sectionLst>
    </p:ext>
    <p:ext uri="{EFAFB233-063F-42B5-8137-9DF3F51BA10A}">
      <p15:sldGuideLst xmlns:p15="http://schemas.microsoft.com/office/powerpoint/2012/main">
        <p15:guide id="1" orient="horz" pos="1008"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3224" userDrawn="1">
          <p15:clr>
            <a:srgbClr val="A4A3A4"/>
          </p15:clr>
        </p15:guide>
        <p15:guide id="2" pos="2236"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Yoshii, June" initials="YJ" lastIdx="25" clrIdx="0">
    <p:extLst>
      <p:ext uri="{19B8F6BF-5375-455C-9EA6-DF929625EA0E}">
        <p15:presenceInfo xmlns:p15="http://schemas.microsoft.com/office/powerpoint/2012/main" userId="S-1-5-21-1407069837-2091007605-538272213-30032476" providerId="AD"/>
      </p:ext>
    </p:extLst>
  </p:cmAuthor>
  <p:cmAuthor id="2" name="David Mohr" initials="DM" lastIdx="9" clrIdx="1">
    <p:extLst>
      <p:ext uri="{19B8F6BF-5375-455C-9EA6-DF929625EA0E}">
        <p15:presenceInfo xmlns:p15="http://schemas.microsoft.com/office/powerpoint/2012/main" userId="David Mohr" providerId="None"/>
      </p:ext>
    </p:extLst>
  </p:cmAuthor>
  <p:cmAuthor id="3" name="clreece" initials="c" lastIdx="8" clrIdx="2">
    <p:extLst>
      <p:ext uri="{19B8F6BF-5375-455C-9EA6-DF929625EA0E}">
        <p15:presenceInfo xmlns:p15="http://schemas.microsoft.com/office/powerpoint/2012/main" userId="clreece"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D75E7"/>
    <a:srgbClr val="16966D"/>
    <a:srgbClr val="4E24A7"/>
    <a:srgbClr val="E817E4"/>
    <a:srgbClr val="FE5496"/>
    <a:srgbClr val="B3EB5B"/>
    <a:srgbClr val="FF9B29"/>
    <a:srgbClr val="535B63"/>
    <a:srgbClr val="31C1B3"/>
    <a:srgbClr val="222E3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notesView">
  <p:normalViewPr>
    <p:restoredLeft sz="11543" autoAdjust="0"/>
    <p:restoredTop sz="80437" autoAdjust="0"/>
  </p:normalViewPr>
  <p:slideViewPr>
    <p:cSldViewPr snapToGrid="0" snapToObjects="1" showGuides="1">
      <p:cViewPr varScale="1">
        <p:scale>
          <a:sx n="55" d="100"/>
          <a:sy n="55" d="100"/>
        </p:scale>
        <p:origin x="1228" y="44"/>
      </p:cViewPr>
      <p:guideLst>
        <p:guide orient="horz" pos="1008"/>
        <p:guide pos="3840"/>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00" d="100"/>
        <a:sy n="100" d="100"/>
      </p:scale>
      <p:origin x="0" y="0"/>
    </p:cViewPr>
  </p:sorterViewPr>
  <p:notesViewPr>
    <p:cSldViewPr snapToGrid="0" snapToObjects="1" showGuides="1">
      <p:cViewPr>
        <p:scale>
          <a:sx n="50" d="100"/>
          <a:sy n="50" d="100"/>
        </p:scale>
        <p:origin x="2672" y="-168"/>
      </p:cViewPr>
      <p:guideLst>
        <p:guide orient="horz" pos="3224"/>
        <p:guide pos="2236"/>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tags" Target="tags/tag1.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DA624B0-90F9-634D-B088-BAF914AB736D}"/>
              </a:ext>
            </a:extLst>
          </p:cNvPr>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pPr rtl="0"/>
            <a:endParaRPr lang="en-US" dirty="0"/>
          </a:p>
        </p:txBody>
      </p:sp>
      <p:sp>
        <p:nvSpPr>
          <p:cNvPr id="3" name="Date Placeholder 2">
            <a:extLst>
              <a:ext uri="{FF2B5EF4-FFF2-40B4-BE49-F238E27FC236}">
                <a16:creationId xmlns:a16="http://schemas.microsoft.com/office/drawing/2014/main" id="{85550255-9A44-5141-A14B-0AFB2414ADFF}"/>
              </a:ext>
            </a:extLst>
          </p:cNvPr>
          <p:cNvSpPr>
            <a:spLocks noGrp="1"/>
          </p:cNvSpPr>
          <p:nvPr>
            <p:ph type="dt" sz="quarter" idx="1"/>
          </p:nvPr>
        </p:nvSpPr>
        <p:spPr>
          <a:xfrm>
            <a:off x="4021294" y="0"/>
            <a:ext cx="3076363" cy="513508"/>
          </a:xfrm>
          <a:prstGeom prst="rect">
            <a:avLst/>
          </a:prstGeom>
        </p:spPr>
        <p:txBody>
          <a:bodyPr vert="horz" lIns="99048" tIns="49524" rIns="99048" bIns="49524" rtlCol="0"/>
          <a:lstStyle>
            <a:lvl1pPr algn="r">
              <a:defRPr sz="1300"/>
            </a:lvl1pPr>
          </a:lstStyle>
          <a:p>
            <a:pPr rtl="0"/>
            <a:r>
              <a:rPr lang="en-US" smtClean="0"/>
              <a:t>11/26/2020</a:t>
            </a:r>
            <a:endParaRPr lang="en-US" dirty="0"/>
          </a:p>
        </p:txBody>
      </p:sp>
      <p:sp>
        <p:nvSpPr>
          <p:cNvPr id="4" name="Footer Placeholder 3">
            <a:extLst>
              <a:ext uri="{FF2B5EF4-FFF2-40B4-BE49-F238E27FC236}">
                <a16:creationId xmlns:a16="http://schemas.microsoft.com/office/drawing/2014/main" id="{D3CB1F18-ED24-9E49-9F0B-B6FD6B22F875}"/>
              </a:ext>
            </a:extLst>
          </p:cNvPr>
          <p:cNvSpPr>
            <a:spLocks noGrp="1"/>
          </p:cNvSpPr>
          <p:nvPr>
            <p:ph type="ftr" sz="quarter" idx="2"/>
          </p:nvPr>
        </p:nvSpPr>
        <p:spPr>
          <a:xfrm>
            <a:off x="0" y="9721107"/>
            <a:ext cx="3076363" cy="513507"/>
          </a:xfrm>
          <a:prstGeom prst="rect">
            <a:avLst/>
          </a:prstGeom>
        </p:spPr>
        <p:txBody>
          <a:bodyPr vert="horz" lIns="99048" tIns="49524" rIns="99048" bIns="49524" rtlCol="0" anchor="b"/>
          <a:lstStyle>
            <a:lvl1pPr algn="l">
              <a:defRPr sz="1300"/>
            </a:lvl1pPr>
          </a:lstStyle>
          <a:p>
            <a:pPr rtl="0"/>
            <a:endParaRPr lang="en-US" dirty="0"/>
          </a:p>
        </p:txBody>
      </p:sp>
    </p:spTree>
    <p:extLst>
      <p:ext uri="{BB962C8B-B14F-4D97-AF65-F5344CB8AC3E}">
        <p14:creationId xmlns:p14="http://schemas.microsoft.com/office/powerpoint/2010/main" val="2459080753"/>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pPr rtl="0"/>
            <a:endParaRPr lang="en-US" dirty="0"/>
          </a:p>
        </p:txBody>
      </p:sp>
      <p:sp>
        <p:nvSpPr>
          <p:cNvPr id="3" name="Date Placeholder 2"/>
          <p:cNvSpPr>
            <a:spLocks noGrp="1"/>
          </p:cNvSpPr>
          <p:nvPr>
            <p:ph type="dt" idx="1"/>
          </p:nvPr>
        </p:nvSpPr>
        <p:spPr>
          <a:xfrm>
            <a:off x="4021294" y="0"/>
            <a:ext cx="3076363" cy="513508"/>
          </a:xfrm>
          <a:prstGeom prst="rect">
            <a:avLst/>
          </a:prstGeom>
        </p:spPr>
        <p:txBody>
          <a:bodyPr vert="horz" lIns="99048" tIns="49524" rIns="99048" bIns="49524" rtlCol="0"/>
          <a:lstStyle>
            <a:lvl1pPr algn="r">
              <a:defRPr sz="1300"/>
            </a:lvl1pPr>
          </a:lstStyle>
          <a:p>
            <a:pPr rtl="0"/>
            <a:r>
              <a:rPr lang="en-US" smtClean="0"/>
              <a:t>11/26/2020</a:t>
            </a:r>
            <a:endParaRPr lang="en-US" dirty="0"/>
          </a:p>
        </p:txBody>
      </p:sp>
      <p:sp>
        <p:nvSpPr>
          <p:cNvPr id="4" name="Slide Image Placeholder 3"/>
          <p:cNvSpPr>
            <a:spLocks noGrp="1" noRot="1" noChangeAspect="1"/>
          </p:cNvSpPr>
          <p:nvPr>
            <p:ph type="sldImg" idx="2"/>
          </p:nvPr>
        </p:nvSpPr>
        <p:spPr>
          <a:xfrm>
            <a:off x="479425" y="1279525"/>
            <a:ext cx="6140450" cy="3454400"/>
          </a:xfrm>
          <a:prstGeom prst="rect">
            <a:avLst/>
          </a:prstGeom>
          <a:noFill/>
          <a:ln w="12700">
            <a:solidFill>
              <a:prstClr val="black"/>
            </a:solidFill>
          </a:ln>
        </p:spPr>
        <p:txBody>
          <a:bodyPr vert="horz" lIns="99048" tIns="49524" rIns="99048" bIns="49524" rtlCol="0" anchor="ctr"/>
          <a:lstStyle/>
          <a:p>
            <a:pPr rtl="0"/>
            <a:endParaRPr lang="en-US" dirty="0"/>
          </a:p>
        </p:txBody>
      </p:sp>
      <p:sp>
        <p:nvSpPr>
          <p:cNvPr id="5" name="Notes Placeholder 4"/>
          <p:cNvSpPr>
            <a:spLocks noGrp="1"/>
          </p:cNvSpPr>
          <p:nvPr>
            <p:ph type="body" sz="quarter" idx="3"/>
          </p:nvPr>
        </p:nvSpPr>
        <p:spPr>
          <a:xfrm>
            <a:off x="709930" y="4925407"/>
            <a:ext cx="5679440" cy="4029879"/>
          </a:xfrm>
          <a:prstGeom prst="rect">
            <a:avLst/>
          </a:prstGeom>
        </p:spPr>
        <p:txBody>
          <a:bodyPr vert="horz" lIns="99048" tIns="49524" rIns="99048" bIns="49524" rtlCol="0"/>
          <a:lstStyle/>
          <a:p>
            <a:pPr lvl="0" rtl="0"/>
            <a:r>
              <a:rPr lang="pt-BR"/>
              <a:t>Edit Master text styles</a:t>
            </a:r>
          </a:p>
          <a:p>
            <a:pPr lvl="1" rtl="0"/>
            <a:r>
              <a:rPr lang="pt-BR"/>
              <a:t>Second level</a:t>
            </a:r>
          </a:p>
          <a:p>
            <a:pPr lvl="2" rtl="0"/>
            <a:r>
              <a:rPr lang="pt-BR"/>
              <a:t>Third level</a:t>
            </a:r>
          </a:p>
          <a:p>
            <a:pPr lvl="3" rtl="0"/>
            <a:r>
              <a:rPr lang="pt-BR"/>
              <a:t>Fourth level</a:t>
            </a:r>
          </a:p>
          <a:p>
            <a:pPr lvl="4" rtl="0"/>
            <a:r>
              <a:rPr lang="pt-BR"/>
              <a:t>Fifth level</a:t>
            </a:r>
          </a:p>
        </p:txBody>
      </p:sp>
      <p:sp>
        <p:nvSpPr>
          <p:cNvPr id="6" name="Footer Placeholder 5"/>
          <p:cNvSpPr>
            <a:spLocks noGrp="1"/>
          </p:cNvSpPr>
          <p:nvPr>
            <p:ph type="ftr" sz="quarter" idx="4"/>
          </p:nvPr>
        </p:nvSpPr>
        <p:spPr>
          <a:xfrm>
            <a:off x="0" y="9721107"/>
            <a:ext cx="3076363" cy="513507"/>
          </a:xfrm>
          <a:prstGeom prst="rect">
            <a:avLst/>
          </a:prstGeom>
        </p:spPr>
        <p:txBody>
          <a:bodyPr vert="horz" lIns="99048" tIns="49524" rIns="99048" bIns="49524" rtlCol="0" anchor="b"/>
          <a:lstStyle>
            <a:lvl1pPr algn="l">
              <a:defRPr sz="1300"/>
            </a:lvl1pPr>
          </a:lstStyle>
          <a:p>
            <a:pPr rtl="0"/>
            <a:endParaRPr lang="en-US" dirty="0"/>
          </a:p>
        </p:txBody>
      </p:sp>
    </p:spTree>
    <p:extLst>
      <p:ext uri="{BB962C8B-B14F-4D97-AF65-F5344CB8AC3E}">
        <p14:creationId xmlns:p14="http://schemas.microsoft.com/office/powerpoint/2010/main" val="2247105075"/>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100" kern="1200">
        <a:solidFill>
          <a:schemeClr val="tx1"/>
        </a:solidFill>
        <a:latin typeface="+mn-lt"/>
        <a:ea typeface="+mn-ea"/>
        <a:cs typeface="+mn-cs"/>
      </a:defRPr>
    </a:lvl1pPr>
    <a:lvl2pPr marL="457200" algn="l" defTabSz="914400" rtl="0" eaLnBrk="1" latinLnBrk="0" hangingPunct="1">
      <a:defRPr sz="1100" kern="1200">
        <a:solidFill>
          <a:schemeClr val="tx1"/>
        </a:solidFill>
        <a:latin typeface="+mn-lt"/>
        <a:ea typeface="+mn-ea"/>
        <a:cs typeface="+mn-cs"/>
      </a:defRPr>
    </a:lvl2pPr>
    <a:lvl3pPr marL="914400" algn="l" defTabSz="914400" rtl="0" eaLnBrk="1" latinLnBrk="0" hangingPunct="1">
      <a:defRPr sz="1100" kern="1200">
        <a:solidFill>
          <a:schemeClr val="tx1"/>
        </a:solidFill>
        <a:latin typeface="+mn-lt"/>
        <a:ea typeface="+mn-ea"/>
        <a:cs typeface="+mn-cs"/>
      </a:defRPr>
    </a:lvl3pPr>
    <a:lvl4pPr marL="1371600" algn="l" defTabSz="914400" rtl="0" eaLnBrk="1" latinLnBrk="0" hangingPunct="1">
      <a:defRPr sz="1100" kern="1200">
        <a:solidFill>
          <a:schemeClr val="tx1"/>
        </a:solidFill>
        <a:latin typeface="+mn-lt"/>
        <a:ea typeface="+mn-ea"/>
        <a:cs typeface="+mn-cs"/>
      </a:defRPr>
    </a:lvl4pPr>
    <a:lvl5pPr marL="1828800" algn="l" defTabSz="914400" rtl="0" eaLnBrk="1" latinLnBrk="0" hangingPunct="1">
      <a:defRPr sz="11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aws.amazon.com/certification/certification-prep/?src=certification-faqs" TargetMode="External"/><Relationship Id="rId2" Type="http://schemas.openxmlformats.org/officeDocument/2006/relationships/slide" Target="../slides/slide33.xml"/><Relationship Id="rId1" Type="http://schemas.openxmlformats.org/officeDocument/2006/relationships/notesMaster" Target="../notesMasters/notesMaster1.xml"/><Relationship Id="rId5" Type="http://schemas.openxmlformats.org/officeDocument/2006/relationships/hyperlink" Target="https://aws.amazon.com/certification/" TargetMode="External"/><Relationship Id="rId4" Type="http://schemas.openxmlformats.org/officeDocument/2006/relationships/hyperlink" Target="https://aws.amazon.com/certification/recertification/" TargetMode="Externa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sz="1200">
                <a:latin typeface="Amazon Ember" panose="020B0603020204020204" pitchFamily="34" charset="0"/>
                <a:ea typeface="Amazon Ember" panose="020B0603020204020204" pitchFamily="34" charset="0"/>
                <a:cs typeface="Amazon Ember" panose="020B0603020204020204" pitchFamily="34" charset="0"/>
              </a:rPr>
              <a:t>Módulo 1: Bem-vindo ao AWS Academy Cloud Architecting</a:t>
            </a:r>
          </a:p>
        </p:txBody>
      </p:sp>
    </p:spTree>
    <p:extLst>
      <p:ext uri="{BB962C8B-B14F-4D97-AF65-F5344CB8AC3E}">
        <p14:creationId xmlns:p14="http://schemas.microsoft.com/office/powerpoint/2010/main" val="17368607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sz="1200" dirty="0">
                <a:latin typeface="Amazon Ember" panose="020B0603020204020204" pitchFamily="34" charset="0"/>
                <a:ea typeface="Amazon Ember" panose="020B0603020204020204" pitchFamily="34" charset="0"/>
                <a:cs typeface="Amazon Ember" panose="020B0603020204020204" pitchFamily="34" charset="0"/>
              </a:rPr>
              <a:t>O módulo 4 foca na camada de computação. As seções no módulo 4 incluem:</a:t>
            </a:r>
          </a:p>
          <a:p>
            <a:pPr rtl="0"/>
            <a:endParaRPr lang="en-US" sz="1200" dirty="0">
              <a:latin typeface="Amazon Ember" panose="020B0603020204020204" pitchFamily="34" charset="0"/>
              <a:ea typeface="Amazon Ember" panose="020B0603020204020204" pitchFamily="34" charset="0"/>
              <a:cs typeface="Amazon Ember" panose="020B0603020204020204" pitchFamily="34" charset="0"/>
            </a:endParaRPr>
          </a:p>
          <a:p>
            <a:pPr marL="185715" indent="-185715">
              <a:buFont typeface="Arial" panose="020B0604020202020204" pitchFamily="34" charset="0"/>
              <a:buChar char="•"/>
            </a:pPr>
            <a:r>
              <a:rPr lang="pt-BR" sz="1200" dirty="0">
                <a:latin typeface="Amazon Ember" panose="020B0603020204020204" pitchFamily="34" charset="0"/>
                <a:ea typeface="Amazon Ember" panose="020B0603020204020204" pitchFamily="34" charset="0"/>
                <a:cs typeface="Amazon Ember" panose="020B0603020204020204" pitchFamily="34" charset="0"/>
              </a:rPr>
              <a:t>Necessidade arquitetônica</a:t>
            </a:r>
          </a:p>
          <a:p>
            <a:pPr marL="185715" indent="-185715">
              <a:buFont typeface="Arial" panose="020B0604020202020204" pitchFamily="34" charset="0"/>
              <a:buChar char="•"/>
            </a:pPr>
            <a:r>
              <a:rPr lang="pt-BR" sz="1200" dirty="0">
                <a:latin typeface="Amazon Ember" panose="020B0603020204020204" pitchFamily="34" charset="0"/>
                <a:ea typeface="Amazon Ember" panose="020B0603020204020204" pitchFamily="34" charset="0"/>
                <a:cs typeface="Amazon Ember" panose="020B0603020204020204" pitchFamily="34" charset="0"/>
              </a:rPr>
              <a:t>Adicionar computação com o Amazon Elastic Compute Cloud (Amazon EC2)</a:t>
            </a:r>
          </a:p>
          <a:p>
            <a:pPr marL="185715" indent="-185715">
              <a:buFont typeface="Arial" panose="020B0604020202020204" pitchFamily="34" charset="0"/>
              <a:buChar char="•"/>
            </a:pPr>
            <a:r>
              <a:rPr lang="pt-BR" sz="1200" dirty="0">
                <a:latin typeface="Amazon Ember" panose="020B0603020204020204" pitchFamily="34" charset="0"/>
                <a:ea typeface="Amazon Ember" panose="020B0603020204020204" pitchFamily="34" charset="0"/>
                <a:cs typeface="Amazon Ember" panose="020B0603020204020204" pitchFamily="34" charset="0"/>
              </a:rPr>
              <a:t>Escolher uma imagem de máquina da Amazon (AMI) para executar uma instância do Amazon EC2</a:t>
            </a:r>
          </a:p>
          <a:p>
            <a:pPr marL="185715" indent="-185715">
              <a:buFont typeface="Arial" panose="020B0604020202020204" pitchFamily="34" charset="0"/>
              <a:buChar char="•"/>
            </a:pPr>
            <a:r>
              <a:rPr lang="pt-BR" sz="1200" dirty="0">
                <a:latin typeface="Amazon Ember" panose="020B0603020204020204" pitchFamily="34" charset="0"/>
                <a:ea typeface="Amazon Ember" panose="020B0603020204020204" pitchFamily="34" charset="0"/>
                <a:cs typeface="Amazon Ember" panose="020B0603020204020204" pitchFamily="34" charset="0"/>
              </a:rPr>
              <a:t>Selecionar um tipo de instância do Amazon EC2</a:t>
            </a:r>
          </a:p>
          <a:p>
            <a:pPr marL="185715" indent="-185715">
              <a:buFont typeface="Arial" panose="020B0604020202020204" pitchFamily="34" charset="0"/>
              <a:buChar char="•"/>
            </a:pPr>
            <a:r>
              <a:rPr lang="pt-BR" sz="1200" dirty="0">
                <a:latin typeface="Amazon Ember" panose="020B0603020204020204" pitchFamily="34" charset="0"/>
                <a:ea typeface="Amazon Ember" panose="020B0603020204020204" pitchFamily="34" charset="0"/>
                <a:cs typeface="Amazon Ember" panose="020B0603020204020204" pitchFamily="34" charset="0"/>
              </a:rPr>
              <a:t>Usar os dados do usuário para configurar uma instância do Amazon EC2</a:t>
            </a:r>
          </a:p>
          <a:p>
            <a:pPr marL="185715" indent="-185715">
              <a:buFont typeface="Arial" panose="020B0604020202020204" pitchFamily="34" charset="0"/>
              <a:buChar char="•"/>
            </a:pPr>
            <a:r>
              <a:rPr lang="pt-BR" sz="1200" dirty="0">
                <a:latin typeface="Amazon Ember" panose="020B0603020204020204" pitchFamily="34" charset="0"/>
                <a:ea typeface="Amazon Ember" panose="020B0603020204020204" pitchFamily="34" charset="0"/>
                <a:cs typeface="Amazon Ember" panose="020B0603020204020204" pitchFamily="34" charset="0"/>
              </a:rPr>
              <a:t>Adicionar armazenamento a uma instância do Amazon EC2</a:t>
            </a:r>
            <a:endParaRPr lang="en-US" sz="1200" dirty="0">
              <a:latin typeface="Amazon Ember" panose="020B0603020204020204" pitchFamily="34" charset="0"/>
              <a:ea typeface="Amazon Ember" panose="020B0603020204020204" pitchFamily="34" charset="0"/>
              <a:cs typeface="Amazon Ember" panose="020B0603020204020204" pitchFamily="34" charset="0"/>
            </a:endParaRPr>
          </a:p>
          <a:p>
            <a:pPr marL="185715" indent="-185715">
              <a:buFont typeface="Arial" panose="020B0604020202020204" pitchFamily="34" charset="0"/>
              <a:buChar char="•"/>
            </a:pPr>
            <a:r>
              <a:rPr lang="pt-BR" sz="1200" dirty="0">
                <a:latin typeface="Amazon Ember" panose="020B0603020204020204" pitchFamily="34" charset="0"/>
                <a:ea typeface="Amazon Ember" panose="020B0603020204020204" pitchFamily="34" charset="0"/>
                <a:cs typeface="Amazon Ember" panose="020B0603020204020204" pitchFamily="34" charset="0"/>
              </a:rPr>
              <a:t>Opções de definição de preço do Amazon EC2</a:t>
            </a:r>
          </a:p>
          <a:p>
            <a:pPr marL="185715" indent="-185715">
              <a:buFont typeface="Arial" panose="020B0604020202020204" pitchFamily="34" charset="0"/>
              <a:buChar char="•"/>
            </a:pPr>
            <a:r>
              <a:rPr lang="pt-BR" sz="1200" dirty="0">
                <a:latin typeface="Amazon Ember" panose="020B0603020204020204" pitchFamily="34" charset="0"/>
                <a:ea typeface="Amazon Ember" panose="020B0603020204020204" pitchFamily="34" charset="0"/>
                <a:cs typeface="Amazon Ember" panose="020B0603020204020204" pitchFamily="34" charset="0"/>
              </a:rPr>
              <a:t>Considerações sobre o Amazon EC2</a:t>
            </a:r>
          </a:p>
        </p:txBody>
      </p:sp>
    </p:spTree>
    <p:extLst>
      <p:ext uri="{BB962C8B-B14F-4D97-AF65-F5344CB8AC3E}">
        <p14:creationId xmlns:p14="http://schemas.microsoft.com/office/powerpoint/2010/main" val="12450604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sz="1200">
                <a:latin typeface="Amazon Ember" panose="020B0603020204020204" pitchFamily="34" charset="0"/>
                <a:ea typeface="Amazon Ember" panose="020B0603020204020204" pitchFamily="34" charset="0"/>
                <a:cs typeface="Amazon Ember" panose="020B0603020204020204" pitchFamily="34" charset="0"/>
              </a:rPr>
              <a:t>O módulo 5 foca na camada de banco de dados. As seções no módulo 5 incluem:</a:t>
            </a:r>
          </a:p>
          <a:p>
            <a:pPr rtl="0"/>
            <a:endParaRPr lang="en-US" sz="1200" dirty="0">
              <a:latin typeface="Amazon Ember" panose="020B0603020204020204" pitchFamily="34" charset="0"/>
              <a:ea typeface="Amazon Ember" panose="020B0603020204020204" pitchFamily="34" charset="0"/>
              <a:cs typeface="Amazon Ember" panose="020B0603020204020204" pitchFamily="34" charset="0"/>
            </a:endParaRPr>
          </a:p>
          <a:p>
            <a:pPr marL="185715" indent="-185715">
              <a:buFont typeface="Arial" panose="020B0604020202020204" pitchFamily="34" charset="0"/>
              <a:buChar char="•"/>
            </a:pPr>
            <a:r>
              <a:rPr lang="pt-BR" sz="1200">
                <a:latin typeface="Amazon Ember" panose="020B0603020204020204" pitchFamily="34" charset="0"/>
                <a:ea typeface="Amazon Ember" panose="020B0603020204020204" pitchFamily="34" charset="0"/>
                <a:cs typeface="Amazon Ember" panose="020B0603020204020204" pitchFamily="34" charset="0"/>
              </a:rPr>
              <a:t>Necessidade arquitetônica</a:t>
            </a:r>
          </a:p>
          <a:p>
            <a:pPr marL="185715" indent="-185715">
              <a:buFont typeface="Arial" panose="020B0604020202020204" pitchFamily="34" charset="0"/>
              <a:buChar char="•"/>
            </a:pPr>
            <a:r>
              <a:rPr lang="pt-BR" sz="1200">
                <a:latin typeface="Amazon Ember" panose="020B0603020204020204" pitchFamily="34" charset="0"/>
                <a:ea typeface="Amazon Ember" panose="020B0603020204020204" pitchFamily="34" charset="0"/>
                <a:cs typeface="Amazon Ember" panose="020B0603020204020204" pitchFamily="34" charset="0"/>
              </a:rPr>
              <a:t>Considerações sobre a camada do banco de dados</a:t>
            </a:r>
          </a:p>
          <a:p>
            <a:pPr marL="185715" indent="-185715">
              <a:buFont typeface="Arial" panose="020B0604020202020204" pitchFamily="34" charset="0"/>
              <a:buChar char="•"/>
            </a:pPr>
            <a:r>
              <a:rPr lang="pt-BR" sz="1200">
                <a:latin typeface="Amazon Ember" panose="020B0603020204020204" pitchFamily="34" charset="0"/>
                <a:ea typeface="Amazon Ember" panose="020B0603020204020204" pitchFamily="34" charset="0"/>
                <a:cs typeface="Amazon Ember" panose="020B0603020204020204" pitchFamily="34" charset="0"/>
              </a:rPr>
              <a:t>Amazon Relational Database Service (Amazon RDS)</a:t>
            </a:r>
          </a:p>
          <a:p>
            <a:pPr marL="185715" indent="-185715">
              <a:buFont typeface="Arial" panose="020B0604020202020204" pitchFamily="34" charset="0"/>
              <a:buChar char="•"/>
            </a:pPr>
            <a:r>
              <a:rPr lang="pt-BR" sz="1200">
                <a:latin typeface="Amazon Ember" panose="020B0603020204020204" pitchFamily="34" charset="0"/>
                <a:ea typeface="Amazon Ember" panose="020B0603020204020204" pitchFamily="34" charset="0"/>
                <a:cs typeface="Amazon Ember" panose="020B0603020204020204" pitchFamily="34" charset="0"/>
              </a:rPr>
              <a:t>Amazon DynamoDB</a:t>
            </a:r>
          </a:p>
          <a:p>
            <a:pPr marL="185715" indent="-185715">
              <a:buFont typeface="Arial" panose="020B0604020202020204" pitchFamily="34" charset="0"/>
              <a:buChar char="•"/>
            </a:pPr>
            <a:r>
              <a:rPr lang="pt-BR" sz="1200">
                <a:latin typeface="Amazon Ember" panose="020B0603020204020204" pitchFamily="34" charset="0"/>
                <a:ea typeface="Amazon Ember" panose="020B0603020204020204" pitchFamily="34" charset="0"/>
                <a:cs typeface="Amazon Ember" panose="020B0603020204020204" pitchFamily="34" charset="0"/>
              </a:rPr>
              <a:t>Controles de segurança do banco de dados</a:t>
            </a:r>
          </a:p>
          <a:p>
            <a:pPr marL="185715" indent="-185715">
              <a:buFont typeface="Arial" panose="020B0604020202020204" pitchFamily="34" charset="0"/>
              <a:buChar char="•"/>
            </a:pPr>
            <a:r>
              <a:rPr lang="pt-BR" sz="1200">
                <a:latin typeface="Amazon Ember" panose="020B0603020204020204" pitchFamily="34" charset="0"/>
                <a:ea typeface="Amazon Ember" panose="020B0603020204020204" pitchFamily="34" charset="0"/>
                <a:cs typeface="Amazon Ember" panose="020B0603020204020204" pitchFamily="34" charset="0"/>
              </a:rPr>
              <a:t>Migrar dados para os bancos de dados da AWS</a:t>
            </a:r>
            <a:endParaRPr lang="en-US" sz="1200" dirty="0">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41886301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sz="1200">
                <a:latin typeface="Amazon Ember" panose="020B0603020204020204" pitchFamily="34" charset="0"/>
                <a:ea typeface="Amazon Ember" panose="020B0603020204020204" pitchFamily="34" charset="0"/>
                <a:cs typeface="Amazon Ember" panose="020B0603020204020204" pitchFamily="34" charset="0"/>
              </a:rPr>
              <a:t>O módulo 6 concentra-se na camada de rede. As seções no módulo 6 incluem:</a:t>
            </a:r>
          </a:p>
          <a:p>
            <a:pPr rtl="0"/>
            <a:endParaRPr lang="en-US" sz="1200" dirty="0">
              <a:latin typeface="Amazon Ember" panose="020B0603020204020204" pitchFamily="34" charset="0"/>
              <a:ea typeface="Amazon Ember" panose="020B0603020204020204" pitchFamily="34" charset="0"/>
              <a:cs typeface="Amazon Ember" panose="020B0603020204020204" pitchFamily="34" charset="0"/>
            </a:endParaRPr>
          </a:p>
          <a:p>
            <a:pPr marL="185715" indent="-185715">
              <a:buFont typeface="Arial" panose="020B0604020202020204" pitchFamily="34" charset="0"/>
              <a:buChar char="•"/>
            </a:pPr>
            <a:r>
              <a:rPr lang="pt-BR" sz="1200">
                <a:latin typeface="Amazon Ember" panose="020B0603020204020204" pitchFamily="34" charset="0"/>
                <a:ea typeface="Amazon Ember" panose="020B0603020204020204" pitchFamily="34" charset="0"/>
                <a:cs typeface="Amazon Ember" panose="020B0603020204020204" pitchFamily="34" charset="0"/>
              </a:rPr>
              <a:t>Necessidade arquitetônica</a:t>
            </a:r>
          </a:p>
          <a:p>
            <a:pPr marL="185715" indent="-185715">
              <a:buFont typeface="Arial" panose="020B0604020202020204" pitchFamily="34" charset="0"/>
              <a:buChar char="•"/>
            </a:pPr>
            <a:r>
              <a:rPr lang="pt-BR" sz="1200">
                <a:latin typeface="Amazon Ember" panose="020B0603020204020204" pitchFamily="34" charset="0"/>
                <a:ea typeface="Amazon Ember" panose="020B0603020204020204" pitchFamily="34" charset="0"/>
                <a:cs typeface="Amazon Ember" panose="020B0603020204020204" pitchFamily="34" charset="0"/>
              </a:rPr>
              <a:t>Criar um ambiente de rede da AWS</a:t>
            </a:r>
          </a:p>
          <a:p>
            <a:pPr marL="185715" indent="-185715">
              <a:buFont typeface="Arial" panose="020B0604020202020204" pitchFamily="34" charset="0"/>
              <a:buChar char="•"/>
            </a:pPr>
            <a:r>
              <a:rPr lang="pt-BR" sz="1200">
                <a:latin typeface="Amazon Ember" panose="020B0603020204020204" pitchFamily="34" charset="0"/>
                <a:ea typeface="Amazon Ember" panose="020B0603020204020204" pitchFamily="34" charset="0"/>
                <a:cs typeface="Amazon Ember" panose="020B0603020204020204" pitchFamily="34" charset="0"/>
              </a:rPr>
              <a:t>Conectar o ambiente de rede da AWS à Internet</a:t>
            </a:r>
          </a:p>
          <a:p>
            <a:pPr marL="185715" indent="-185715">
              <a:buFont typeface="Arial" panose="020B0604020202020204" pitchFamily="34" charset="0"/>
              <a:buChar char="•"/>
            </a:pPr>
            <a:r>
              <a:rPr lang="pt-BR" sz="1200">
                <a:latin typeface="Amazon Ember" panose="020B0603020204020204" pitchFamily="34" charset="0"/>
                <a:ea typeface="Amazon Ember" panose="020B0603020204020204" pitchFamily="34" charset="0"/>
                <a:cs typeface="Amazon Ember" panose="020B0603020204020204" pitchFamily="34" charset="0"/>
              </a:rPr>
              <a:t>Proteger o ambiente de rede da AWS</a:t>
            </a:r>
          </a:p>
        </p:txBody>
      </p:sp>
    </p:spTree>
    <p:extLst>
      <p:ext uri="{BB962C8B-B14F-4D97-AF65-F5344CB8AC3E}">
        <p14:creationId xmlns:p14="http://schemas.microsoft.com/office/powerpoint/2010/main" val="31410845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sz="1200">
                <a:latin typeface="Amazon Ember" panose="020B0603020204020204" pitchFamily="34" charset="0"/>
                <a:ea typeface="Amazon Ember" panose="020B0603020204020204" pitchFamily="34" charset="0"/>
                <a:cs typeface="Amazon Ember" panose="020B0603020204020204" pitchFamily="34" charset="0"/>
              </a:rPr>
              <a:t>O módulo 7 concentra-se na conexão de redes. As seções no módulo 7 incluem:</a:t>
            </a:r>
          </a:p>
          <a:p>
            <a:pPr rtl="0"/>
            <a:endParaRPr lang="en-US" sz="1200" dirty="0">
              <a:latin typeface="Amazon Ember" panose="020B0603020204020204" pitchFamily="34" charset="0"/>
              <a:ea typeface="Amazon Ember" panose="020B0603020204020204" pitchFamily="34" charset="0"/>
              <a:cs typeface="Amazon Ember" panose="020B0603020204020204" pitchFamily="34" charset="0"/>
            </a:endParaRPr>
          </a:p>
          <a:p>
            <a:pPr marL="185715" indent="-185715">
              <a:buFont typeface="Arial" panose="020B0604020202020204" pitchFamily="34" charset="0"/>
              <a:buChar char="•"/>
            </a:pPr>
            <a:r>
              <a:rPr lang="pt-BR" sz="1200">
                <a:latin typeface="Amazon Ember" panose="020B0603020204020204" pitchFamily="34" charset="0"/>
                <a:ea typeface="Amazon Ember" panose="020B0603020204020204" pitchFamily="34" charset="0"/>
                <a:cs typeface="Amazon Ember" panose="020B0603020204020204" pitchFamily="34" charset="0"/>
              </a:rPr>
              <a:t>Necessidade arquitetônica</a:t>
            </a:r>
          </a:p>
          <a:p>
            <a:pPr marL="185715" indent="-185715">
              <a:buFont typeface="Arial" panose="020B0604020202020204" pitchFamily="34" charset="0"/>
              <a:buChar char="•"/>
            </a:pPr>
            <a:r>
              <a:rPr lang="pt-BR" sz="1200">
                <a:latin typeface="Amazon Ember" panose="020B0603020204020204" pitchFamily="34" charset="0"/>
                <a:ea typeface="Amazon Ember" panose="020B0603020204020204" pitchFamily="34" charset="0"/>
                <a:cs typeface="Amazon Ember" panose="020B0603020204020204" pitchFamily="34" charset="0"/>
              </a:rPr>
              <a:t>Conectar a rede remota com o AWS Site-to-Site VPN</a:t>
            </a:r>
          </a:p>
          <a:p>
            <a:pPr marL="185715" indent="-185715">
              <a:buFont typeface="Arial" panose="020B0604020202020204" pitchFamily="34" charset="0"/>
              <a:buChar char="•"/>
            </a:pPr>
            <a:r>
              <a:rPr lang="pt-BR" sz="1200">
                <a:latin typeface="Amazon Ember" panose="020B0603020204020204" pitchFamily="34" charset="0"/>
                <a:ea typeface="Amazon Ember" panose="020B0603020204020204" pitchFamily="34" charset="0"/>
                <a:cs typeface="Amazon Ember" panose="020B0603020204020204" pitchFamily="34" charset="0"/>
              </a:rPr>
              <a:t>Conectar a rede remota com o AWS Direct Connect</a:t>
            </a:r>
          </a:p>
          <a:p>
            <a:pPr marL="185715" indent="-185715">
              <a:buFont typeface="Arial" panose="020B0604020202020204" pitchFamily="34" charset="0"/>
              <a:buChar char="•"/>
            </a:pPr>
            <a:r>
              <a:rPr lang="pt-BR" sz="1200">
                <a:latin typeface="Amazon Ember" panose="020B0603020204020204" pitchFamily="34" charset="0"/>
                <a:ea typeface="Amazon Ember" panose="020B0603020204020204" pitchFamily="34" charset="0"/>
                <a:cs typeface="Amazon Ember" panose="020B0603020204020204" pitchFamily="34" charset="0"/>
              </a:rPr>
              <a:t>Conectar Virtual Private Clouds (VPCs) na AWS com emparelhamento de VPC</a:t>
            </a:r>
          </a:p>
          <a:p>
            <a:pPr marL="185715" indent="-185715">
              <a:buFont typeface="Arial" panose="020B0604020202020204" pitchFamily="34" charset="0"/>
              <a:buChar char="•"/>
            </a:pPr>
            <a:r>
              <a:rPr lang="pt-BR" sz="1200">
                <a:latin typeface="Amazon Ember" panose="020B0603020204020204" pitchFamily="34" charset="0"/>
                <a:ea typeface="Amazon Ember" panose="020B0603020204020204" pitchFamily="34" charset="0"/>
                <a:cs typeface="Amazon Ember" panose="020B0603020204020204" pitchFamily="34" charset="0"/>
              </a:rPr>
              <a:t>Dimensionar a rede da VPC com o AWS Transit Gateway</a:t>
            </a:r>
          </a:p>
          <a:p>
            <a:pPr marL="185715" indent="-185715">
              <a:buFont typeface="Arial" panose="020B0604020202020204" pitchFamily="34" charset="0"/>
              <a:buChar char="•"/>
            </a:pPr>
            <a:r>
              <a:rPr lang="pt-BR" sz="1200">
                <a:latin typeface="Amazon Ember" panose="020B0603020204020204" pitchFamily="34" charset="0"/>
                <a:ea typeface="Amazon Ember" panose="020B0603020204020204" pitchFamily="34" charset="0"/>
                <a:cs typeface="Amazon Ember" panose="020B0603020204020204" pitchFamily="34" charset="0"/>
              </a:rPr>
              <a:t>Conectar a VPC aos serviços da AWS compatíveis</a:t>
            </a:r>
          </a:p>
        </p:txBody>
      </p:sp>
    </p:spTree>
    <p:extLst>
      <p:ext uri="{BB962C8B-B14F-4D97-AF65-F5344CB8AC3E}">
        <p14:creationId xmlns:p14="http://schemas.microsoft.com/office/powerpoint/2010/main" val="24530758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sz="1200">
                <a:latin typeface="Amazon Ember" panose="020B0603020204020204" pitchFamily="34" charset="0"/>
                <a:ea typeface="Amazon Ember" panose="020B0603020204020204" pitchFamily="34" charset="0"/>
                <a:cs typeface="Amazon Ember" panose="020B0603020204020204" pitchFamily="34" charset="0"/>
              </a:rPr>
              <a:t>O módulo 8 concentra-se em proteger o acesso do usuário e da aplicação. As seções no módulo 8 incluem:</a:t>
            </a:r>
          </a:p>
          <a:p>
            <a:pPr rtl="0"/>
            <a:endParaRPr lang="en-US" sz="1200" dirty="0">
              <a:latin typeface="Amazon Ember" panose="020B0603020204020204" pitchFamily="34" charset="0"/>
              <a:ea typeface="Amazon Ember" panose="020B0603020204020204" pitchFamily="34" charset="0"/>
              <a:cs typeface="Amazon Ember" panose="020B0603020204020204" pitchFamily="34" charset="0"/>
            </a:endParaRPr>
          </a:p>
          <a:p>
            <a:pPr marL="185715" indent="-185715">
              <a:buFont typeface="Arial" panose="020B0604020202020204" pitchFamily="34" charset="0"/>
              <a:buChar char="•"/>
            </a:pPr>
            <a:r>
              <a:rPr lang="pt-BR" sz="1200">
                <a:latin typeface="Amazon Ember" panose="020B0603020204020204" pitchFamily="34" charset="0"/>
                <a:ea typeface="Amazon Ember" panose="020B0603020204020204" pitchFamily="34" charset="0"/>
                <a:cs typeface="Amazon Ember" panose="020B0603020204020204" pitchFamily="34" charset="0"/>
              </a:rPr>
              <a:t>Necessidade arquitetônica</a:t>
            </a:r>
          </a:p>
          <a:p>
            <a:pPr marL="185715" indent="-185715">
              <a:buFont typeface="Arial" panose="020B0604020202020204" pitchFamily="34" charset="0"/>
              <a:buChar char="•"/>
            </a:pPr>
            <a:r>
              <a:rPr lang="pt-BR" sz="1200">
                <a:latin typeface="Amazon Ember" panose="020B0603020204020204" pitchFamily="34" charset="0"/>
                <a:ea typeface="Amazon Ember" panose="020B0603020204020204" pitchFamily="34" charset="0"/>
                <a:cs typeface="Amazon Ember" panose="020B0603020204020204" pitchFamily="34" charset="0"/>
              </a:rPr>
              <a:t>Usuários de contas e AWS Identity and Access Management (IAM)</a:t>
            </a:r>
            <a:endParaRPr lang="en-US" sz="1200" dirty="0">
              <a:latin typeface="Amazon Ember" panose="020B0603020204020204" pitchFamily="34" charset="0"/>
              <a:ea typeface="Amazon Ember" panose="020B0603020204020204" pitchFamily="34" charset="0"/>
              <a:cs typeface="Amazon Ember" panose="020B0603020204020204" pitchFamily="34" charset="0"/>
            </a:endParaRPr>
          </a:p>
          <a:p>
            <a:pPr marL="185715" indent="-185715">
              <a:buFont typeface="Arial" panose="020B0604020202020204" pitchFamily="34" charset="0"/>
              <a:buChar char="•"/>
            </a:pPr>
            <a:r>
              <a:rPr lang="pt-BR" sz="1200">
                <a:latin typeface="Amazon Ember" panose="020B0603020204020204" pitchFamily="34" charset="0"/>
                <a:ea typeface="Amazon Ember" panose="020B0603020204020204" pitchFamily="34" charset="0"/>
                <a:cs typeface="Amazon Ember" panose="020B0603020204020204" pitchFamily="34" charset="0"/>
              </a:rPr>
              <a:t>Organizar usuários</a:t>
            </a:r>
          </a:p>
          <a:p>
            <a:pPr marL="185715" indent="-185715">
              <a:buFont typeface="Arial" panose="020B0604020202020204" pitchFamily="34" charset="0"/>
              <a:buChar char="•"/>
            </a:pPr>
            <a:r>
              <a:rPr lang="pt-BR" sz="1200">
                <a:latin typeface="Amazon Ember" panose="020B0603020204020204" pitchFamily="34" charset="0"/>
                <a:ea typeface="Amazon Ember" panose="020B0603020204020204" pitchFamily="34" charset="0"/>
                <a:cs typeface="Amazon Ember" panose="020B0603020204020204" pitchFamily="34" charset="0"/>
              </a:rPr>
              <a:t>Federar usuários</a:t>
            </a:r>
          </a:p>
          <a:p>
            <a:pPr marL="185715" indent="-185715">
              <a:buFont typeface="Arial" panose="020B0604020202020204" pitchFamily="34" charset="0"/>
              <a:buChar char="•"/>
            </a:pPr>
            <a:r>
              <a:rPr lang="pt-BR" sz="1200">
                <a:latin typeface="Amazon Ember" panose="020B0603020204020204" pitchFamily="34" charset="0"/>
                <a:ea typeface="Amazon Ember" panose="020B0603020204020204" pitchFamily="34" charset="0"/>
                <a:cs typeface="Amazon Ember" panose="020B0603020204020204" pitchFamily="34" charset="0"/>
              </a:rPr>
              <a:t>Várias contas</a:t>
            </a:r>
          </a:p>
        </p:txBody>
      </p:sp>
    </p:spTree>
    <p:extLst>
      <p:ext uri="{BB962C8B-B14F-4D97-AF65-F5344CB8AC3E}">
        <p14:creationId xmlns:p14="http://schemas.microsoft.com/office/powerpoint/2010/main" val="19788431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sz="1200">
                <a:latin typeface="Amazon Ember" panose="020B0603020204020204" pitchFamily="34" charset="0"/>
                <a:ea typeface="Amazon Ember" panose="020B0603020204020204" pitchFamily="34" charset="0"/>
                <a:cs typeface="Amazon Ember" panose="020B0603020204020204" pitchFamily="34" charset="0"/>
              </a:rPr>
              <a:t>O módulo 9 concentra-se na implementação de elasticidade, alta disponibilidade e monitoramento. As seções no módulo 9 incluem:</a:t>
            </a:r>
          </a:p>
          <a:p>
            <a:pPr rtl="0"/>
            <a:endParaRPr lang="en-US" sz="1200" dirty="0">
              <a:latin typeface="Amazon Ember" panose="020B0603020204020204" pitchFamily="34" charset="0"/>
              <a:ea typeface="Amazon Ember" panose="020B0603020204020204" pitchFamily="34" charset="0"/>
              <a:cs typeface="Amazon Ember" panose="020B0603020204020204" pitchFamily="34" charset="0"/>
            </a:endParaRPr>
          </a:p>
          <a:p>
            <a:pPr marL="185715" indent="-185715">
              <a:buFont typeface="Arial" panose="020B0604020202020204" pitchFamily="34" charset="0"/>
              <a:buChar char="•"/>
            </a:pPr>
            <a:r>
              <a:rPr lang="pt-BR" sz="1200">
                <a:latin typeface="Amazon Ember" panose="020B0603020204020204" pitchFamily="34" charset="0"/>
                <a:ea typeface="Amazon Ember" panose="020B0603020204020204" pitchFamily="34" charset="0"/>
                <a:cs typeface="Amazon Ember" panose="020B0603020204020204" pitchFamily="34" charset="0"/>
              </a:rPr>
              <a:t>Necessidade arquitetônica</a:t>
            </a:r>
          </a:p>
          <a:p>
            <a:pPr marL="185715" indent="-185715">
              <a:buFont typeface="Arial" panose="020B0604020202020204" pitchFamily="34" charset="0"/>
              <a:buChar char="•"/>
            </a:pPr>
            <a:r>
              <a:rPr lang="pt-BR" sz="1200">
                <a:latin typeface="Amazon Ember" panose="020B0603020204020204" pitchFamily="34" charset="0"/>
                <a:ea typeface="Amazon Ember" panose="020B0603020204020204" pitchFamily="34" charset="0"/>
                <a:cs typeface="Amazon Ember" panose="020B0603020204020204" pitchFamily="34" charset="0"/>
              </a:rPr>
              <a:t>Dimensionar os recursos de computação</a:t>
            </a:r>
          </a:p>
          <a:p>
            <a:pPr marL="185715" indent="-185715">
              <a:buFont typeface="Arial" panose="020B0604020202020204" pitchFamily="34" charset="0"/>
              <a:buChar char="•"/>
            </a:pPr>
            <a:r>
              <a:rPr lang="pt-BR" sz="1200">
                <a:latin typeface="Amazon Ember" panose="020B0603020204020204" pitchFamily="34" charset="0"/>
                <a:ea typeface="Amazon Ember" panose="020B0603020204020204" pitchFamily="34" charset="0"/>
                <a:cs typeface="Amazon Ember" panose="020B0603020204020204" pitchFamily="34" charset="0"/>
              </a:rPr>
              <a:t>Dimensionar o bancos de dados</a:t>
            </a:r>
          </a:p>
          <a:p>
            <a:pPr marL="185715" indent="-185715">
              <a:buFont typeface="Arial" panose="020B0604020202020204" pitchFamily="34" charset="0"/>
              <a:buChar char="•"/>
            </a:pPr>
            <a:r>
              <a:rPr lang="pt-BR" sz="1200">
                <a:latin typeface="Amazon Ember" panose="020B0603020204020204" pitchFamily="34" charset="0"/>
                <a:ea typeface="Amazon Ember" panose="020B0603020204020204" pitchFamily="34" charset="0"/>
                <a:cs typeface="Amazon Ember" panose="020B0603020204020204" pitchFamily="34" charset="0"/>
              </a:rPr>
              <a:t>Criar um ambiente altamente disponível</a:t>
            </a:r>
          </a:p>
          <a:p>
            <a:pPr marL="185715" indent="-185715">
              <a:buFont typeface="Arial" panose="020B0604020202020204" pitchFamily="34" charset="0"/>
              <a:buChar char="•"/>
            </a:pPr>
            <a:r>
              <a:rPr lang="pt-BR" sz="1200">
                <a:latin typeface="Amazon Ember" panose="020B0603020204020204" pitchFamily="34" charset="0"/>
                <a:ea typeface="Amazon Ember" panose="020B0603020204020204" pitchFamily="34" charset="0"/>
                <a:cs typeface="Amazon Ember" panose="020B0603020204020204" pitchFamily="34" charset="0"/>
              </a:rPr>
              <a:t>Monitoramento</a:t>
            </a:r>
            <a:endParaRPr lang="en-US" sz="1200" dirty="0">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31759134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sz="1200">
                <a:latin typeface="Amazon Ember" panose="020B0603020204020204" pitchFamily="34" charset="0"/>
                <a:ea typeface="Amazon Ember" panose="020B0603020204020204" pitchFamily="34" charset="0"/>
                <a:cs typeface="Amazon Ember" panose="020B0603020204020204" pitchFamily="34" charset="0"/>
              </a:rPr>
              <a:t>O módulo 10 concentra-se em automatizar a arquitetura. As seções no módulo 10 incluem:</a:t>
            </a:r>
          </a:p>
          <a:p>
            <a:pPr rtl="0"/>
            <a:endParaRPr lang="en-US" sz="1200" dirty="0">
              <a:latin typeface="Amazon Ember" panose="020B0603020204020204" pitchFamily="34" charset="0"/>
              <a:ea typeface="Amazon Ember" panose="020B0603020204020204" pitchFamily="34" charset="0"/>
              <a:cs typeface="Amazon Ember" panose="020B0603020204020204" pitchFamily="34" charset="0"/>
            </a:endParaRPr>
          </a:p>
          <a:p>
            <a:pPr marL="185715" indent="-185715">
              <a:buFont typeface="Arial" panose="020B0604020202020204" pitchFamily="34" charset="0"/>
              <a:buChar char="•"/>
            </a:pPr>
            <a:r>
              <a:rPr lang="pt-BR" sz="1200">
                <a:latin typeface="Amazon Ember" panose="020B0603020204020204" pitchFamily="34" charset="0"/>
                <a:ea typeface="Amazon Ember" panose="020B0603020204020204" pitchFamily="34" charset="0"/>
                <a:cs typeface="Amazon Ember" panose="020B0603020204020204" pitchFamily="34" charset="0"/>
              </a:rPr>
              <a:t>Necessidade arquitetônica</a:t>
            </a:r>
          </a:p>
          <a:p>
            <a:pPr marL="185715" indent="-185715">
              <a:buFont typeface="Arial" panose="020B0604020202020204" pitchFamily="34" charset="0"/>
              <a:buChar char="•"/>
            </a:pPr>
            <a:r>
              <a:rPr lang="pt-BR" sz="1200">
                <a:latin typeface="Amazon Ember" panose="020B0603020204020204" pitchFamily="34" charset="0"/>
                <a:ea typeface="Amazon Ember" panose="020B0603020204020204" pitchFamily="34" charset="0"/>
                <a:cs typeface="Amazon Ember" panose="020B0603020204020204" pitchFamily="34" charset="0"/>
              </a:rPr>
              <a:t>Razões para automatizar</a:t>
            </a:r>
          </a:p>
          <a:p>
            <a:pPr marL="185715" indent="-185715">
              <a:buFont typeface="Arial" panose="020B0604020202020204" pitchFamily="34" charset="0"/>
              <a:buChar char="•"/>
            </a:pPr>
            <a:r>
              <a:rPr lang="pt-BR" sz="1200">
                <a:latin typeface="Amazon Ember" panose="020B0603020204020204" pitchFamily="34" charset="0"/>
                <a:ea typeface="Amazon Ember" panose="020B0603020204020204" pitchFamily="34" charset="0"/>
                <a:cs typeface="Amazon Ember" panose="020B0603020204020204" pitchFamily="34" charset="0"/>
              </a:rPr>
              <a:t>Automatizar a infraestrutura</a:t>
            </a:r>
          </a:p>
          <a:p>
            <a:pPr marL="185715" indent="-185715">
              <a:buFont typeface="Arial" panose="020B0604020202020204" pitchFamily="34" charset="0"/>
              <a:buChar char="•"/>
            </a:pPr>
            <a:r>
              <a:rPr lang="pt-BR" sz="1200">
                <a:latin typeface="Amazon Ember" panose="020B0603020204020204" pitchFamily="34" charset="0"/>
                <a:ea typeface="Amazon Ember" panose="020B0603020204020204" pitchFamily="34" charset="0"/>
                <a:cs typeface="Amazon Ember" panose="020B0603020204020204" pitchFamily="34" charset="0"/>
              </a:rPr>
              <a:t>Automatizar as implantações</a:t>
            </a:r>
          </a:p>
          <a:p>
            <a:pPr marL="185715" indent="-185715">
              <a:buFont typeface="Arial" panose="020B0604020202020204" pitchFamily="34" charset="0"/>
              <a:buChar char="•"/>
            </a:pPr>
            <a:r>
              <a:rPr lang="pt-BR" sz="1200">
                <a:latin typeface="Amazon Ember" panose="020B0603020204020204" pitchFamily="34" charset="0"/>
                <a:ea typeface="Amazon Ember" panose="020B0603020204020204" pitchFamily="34" charset="0"/>
                <a:cs typeface="Amazon Ember" panose="020B0603020204020204" pitchFamily="34" charset="0"/>
              </a:rPr>
              <a:t>AWS Elastic Beanstalk</a:t>
            </a:r>
            <a:endParaRPr lang="en-US" sz="1200" dirty="0">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26993303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sz="1200">
                <a:latin typeface="Amazon Ember" panose="020B0603020204020204" pitchFamily="34" charset="0"/>
                <a:ea typeface="Amazon Ember" panose="020B0603020204020204" pitchFamily="34" charset="0"/>
                <a:cs typeface="Amazon Ember" panose="020B0603020204020204" pitchFamily="34" charset="0"/>
              </a:rPr>
              <a:t>O módulo 11 concentra-se no armazenamento de conteúdo em cache. As seções no Módulo 11 incluem:</a:t>
            </a:r>
          </a:p>
          <a:p>
            <a:pPr rtl="0"/>
            <a:endParaRPr lang="en-US" sz="1200" dirty="0">
              <a:latin typeface="Amazon Ember" panose="020B0603020204020204" pitchFamily="34" charset="0"/>
              <a:ea typeface="Amazon Ember" panose="020B0603020204020204" pitchFamily="34" charset="0"/>
              <a:cs typeface="Amazon Ember" panose="020B0603020204020204" pitchFamily="34" charset="0"/>
            </a:endParaRPr>
          </a:p>
          <a:p>
            <a:pPr marL="185715" indent="-185715">
              <a:buFont typeface="Arial" panose="020B0604020202020204" pitchFamily="34" charset="0"/>
              <a:buChar char="•"/>
            </a:pPr>
            <a:r>
              <a:rPr lang="pt-BR" sz="1200">
                <a:latin typeface="Amazon Ember" panose="020B0603020204020204" pitchFamily="34" charset="0"/>
                <a:ea typeface="Amazon Ember" panose="020B0603020204020204" pitchFamily="34" charset="0"/>
                <a:cs typeface="Amazon Ember" panose="020B0603020204020204" pitchFamily="34" charset="0"/>
              </a:rPr>
              <a:t>Necessidade arquitetônica</a:t>
            </a:r>
          </a:p>
          <a:p>
            <a:pPr marL="185715" indent="-185715">
              <a:buFont typeface="Arial" panose="020B0604020202020204" pitchFamily="34" charset="0"/>
              <a:buChar char="•"/>
            </a:pPr>
            <a:r>
              <a:rPr lang="pt-BR" sz="1200">
                <a:latin typeface="Amazon Ember" panose="020B0603020204020204" pitchFamily="34" charset="0"/>
                <a:ea typeface="Amazon Ember" panose="020B0603020204020204" pitchFamily="34" charset="0"/>
                <a:cs typeface="Amazon Ember" panose="020B0603020204020204" pitchFamily="34" charset="0"/>
              </a:rPr>
              <a:t>Visão geral do armazenamento em cache</a:t>
            </a:r>
          </a:p>
          <a:p>
            <a:pPr marL="185715" indent="-185715">
              <a:buFont typeface="Arial" panose="020B0604020202020204" pitchFamily="34" charset="0"/>
              <a:buChar char="•"/>
            </a:pPr>
            <a:r>
              <a:rPr lang="pt-BR" sz="1200">
                <a:latin typeface="Amazon Ember" panose="020B0603020204020204" pitchFamily="34" charset="0"/>
                <a:ea typeface="Amazon Ember" panose="020B0603020204020204" pitchFamily="34" charset="0"/>
                <a:cs typeface="Amazon Ember" panose="020B0603020204020204" pitchFamily="34" charset="0"/>
              </a:rPr>
              <a:t>Armazenamento em ponto de presença de cache</a:t>
            </a:r>
          </a:p>
          <a:p>
            <a:pPr marL="185715" indent="-185715">
              <a:buFont typeface="Arial" panose="020B0604020202020204" pitchFamily="34" charset="0"/>
              <a:buChar char="•"/>
            </a:pPr>
            <a:r>
              <a:rPr lang="pt-BR" sz="1200">
                <a:latin typeface="Amazon Ember" panose="020B0603020204020204" pitchFamily="34" charset="0"/>
                <a:ea typeface="Amazon Ember" panose="020B0603020204020204" pitchFamily="34" charset="0"/>
                <a:cs typeface="Amazon Ember" panose="020B0603020204020204" pitchFamily="34" charset="0"/>
              </a:rPr>
              <a:t>Armazenar sessões da Web em cache</a:t>
            </a:r>
          </a:p>
          <a:p>
            <a:pPr marL="185715" indent="-185715">
              <a:buFont typeface="Arial" panose="020B0604020202020204" pitchFamily="34" charset="0"/>
              <a:buChar char="•"/>
            </a:pPr>
            <a:r>
              <a:rPr lang="pt-BR" sz="1200">
                <a:latin typeface="Amazon Ember" panose="020B0603020204020204" pitchFamily="34" charset="0"/>
                <a:ea typeface="Amazon Ember" panose="020B0603020204020204" pitchFamily="34" charset="0"/>
                <a:cs typeface="Amazon Ember" panose="020B0603020204020204" pitchFamily="34" charset="0"/>
              </a:rPr>
              <a:t>Armazenar bancos de dados em cache</a:t>
            </a:r>
          </a:p>
        </p:txBody>
      </p:sp>
    </p:spTree>
    <p:extLst>
      <p:ext uri="{BB962C8B-B14F-4D97-AF65-F5344CB8AC3E}">
        <p14:creationId xmlns:p14="http://schemas.microsoft.com/office/powerpoint/2010/main" val="28208013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sz="1200">
                <a:latin typeface="Amazon Ember" panose="020B0603020204020204" pitchFamily="34" charset="0"/>
                <a:ea typeface="Amazon Ember" panose="020B0603020204020204" pitchFamily="34" charset="0"/>
                <a:cs typeface="Amazon Ember" panose="020B0603020204020204" pitchFamily="34" charset="0"/>
              </a:rPr>
              <a:t>O módulo 12 concentra-se na criação de arquiteturas desacopladas. As seções no Módulo 12 incluem:</a:t>
            </a:r>
          </a:p>
          <a:p>
            <a:pPr rtl="0"/>
            <a:endParaRPr lang="en-US" sz="1200" dirty="0">
              <a:latin typeface="Amazon Ember" panose="020B0603020204020204" pitchFamily="34" charset="0"/>
              <a:ea typeface="Amazon Ember" panose="020B0603020204020204" pitchFamily="34" charset="0"/>
              <a:cs typeface="Amazon Ember" panose="020B0603020204020204" pitchFamily="34" charset="0"/>
            </a:endParaRPr>
          </a:p>
          <a:p>
            <a:pPr marL="185715" indent="-185715">
              <a:buFont typeface="Arial" panose="020B0604020202020204" pitchFamily="34" charset="0"/>
              <a:buChar char="•"/>
            </a:pPr>
            <a:r>
              <a:rPr lang="pt-BR" sz="1200">
                <a:latin typeface="Amazon Ember" panose="020B0603020204020204" pitchFamily="34" charset="0"/>
                <a:ea typeface="Amazon Ember" panose="020B0603020204020204" pitchFamily="34" charset="0"/>
                <a:cs typeface="Amazon Ember" panose="020B0603020204020204" pitchFamily="34" charset="0"/>
              </a:rPr>
              <a:t>Necessidade arquitetônica</a:t>
            </a:r>
          </a:p>
          <a:p>
            <a:pPr marL="185715" indent="-185715">
              <a:buFont typeface="Arial" panose="020B0604020202020204" pitchFamily="34" charset="0"/>
              <a:buChar char="•"/>
            </a:pPr>
            <a:r>
              <a:rPr lang="pt-BR" sz="1200">
                <a:latin typeface="Amazon Ember" panose="020B0603020204020204" pitchFamily="34" charset="0"/>
                <a:ea typeface="Amazon Ember" panose="020B0603020204020204" pitchFamily="34" charset="0"/>
                <a:cs typeface="Amazon Ember" panose="020B0603020204020204" pitchFamily="34" charset="0"/>
              </a:rPr>
              <a:t>Desacoplar a arquitetura</a:t>
            </a:r>
          </a:p>
          <a:p>
            <a:pPr marL="185715" indent="-185715">
              <a:buFont typeface="Arial" panose="020B0604020202020204" pitchFamily="34" charset="0"/>
              <a:buChar char="•"/>
            </a:pPr>
            <a:r>
              <a:rPr lang="pt-BR" sz="1200">
                <a:latin typeface="Amazon Ember" panose="020B0603020204020204" pitchFamily="34" charset="0"/>
                <a:ea typeface="Amazon Ember" panose="020B0603020204020204" pitchFamily="34" charset="0"/>
                <a:cs typeface="Amazon Ember" panose="020B0603020204020204" pitchFamily="34" charset="0"/>
              </a:rPr>
              <a:t>Desacoplar com o Amazon Simple Queue Service (Amazon SQS)</a:t>
            </a:r>
          </a:p>
          <a:p>
            <a:pPr marL="185715" indent="-185715">
              <a:buFont typeface="Arial" panose="020B0604020202020204" pitchFamily="34" charset="0"/>
              <a:buChar char="•"/>
            </a:pPr>
            <a:r>
              <a:rPr lang="pt-BR" sz="1200">
                <a:latin typeface="Amazon Ember" panose="020B0603020204020204" pitchFamily="34" charset="0"/>
                <a:ea typeface="Amazon Ember" panose="020B0603020204020204" pitchFamily="34" charset="0"/>
                <a:cs typeface="Amazon Ember" panose="020B0603020204020204" pitchFamily="34" charset="0"/>
              </a:rPr>
              <a:t>Desacoplar com o Amazon Simple Notification Service (Amazon SNS)</a:t>
            </a:r>
          </a:p>
          <a:p>
            <a:pPr marL="185715" indent="-185715">
              <a:buFont typeface="Arial" panose="020B0604020202020204" pitchFamily="34" charset="0"/>
              <a:buChar char="•"/>
            </a:pPr>
            <a:r>
              <a:rPr lang="pt-BR" sz="1200">
                <a:latin typeface="Amazon Ember" panose="020B0603020204020204" pitchFamily="34" charset="0"/>
                <a:ea typeface="Amazon Ember" panose="020B0603020204020204" pitchFamily="34" charset="0"/>
                <a:cs typeface="Amazon Ember" panose="020B0603020204020204" pitchFamily="34" charset="0"/>
              </a:rPr>
              <a:t>Enviar mensagens entre aplicações de nuvem e on-premises com o Amazon MQ</a:t>
            </a:r>
          </a:p>
        </p:txBody>
      </p:sp>
    </p:spTree>
    <p:extLst>
      <p:ext uri="{BB962C8B-B14F-4D97-AF65-F5344CB8AC3E}">
        <p14:creationId xmlns:p14="http://schemas.microsoft.com/office/powerpoint/2010/main" val="30943019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sz="1200">
                <a:latin typeface="Amazon Ember" panose="020B0603020204020204" pitchFamily="34" charset="0"/>
                <a:ea typeface="Amazon Ember" panose="020B0603020204020204" pitchFamily="34" charset="0"/>
                <a:cs typeface="Amazon Ember" panose="020B0603020204020204" pitchFamily="34" charset="0"/>
              </a:rPr>
              <a:t>O módulo 13 concentra-se na criação de microsserviços e arquiteturas sem servidor. As seções no Módulo 13 incluem:</a:t>
            </a:r>
          </a:p>
          <a:p>
            <a:pPr rtl="0"/>
            <a:endParaRPr lang="en-US" sz="1200" dirty="0">
              <a:latin typeface="Amazon Ember" panose="020B0603020204020204" pitchFamily="34" charset="0"/>
              <a:ea typeface="Amazon Ember" panose="020B0603020204020204" pitchFamily="34" charset="0"/>
              <a:cs typeface="Amazon Ember" panose="020B0603020204020204" pitchFamily="34" charset="0"/>
            </a:endParaRPr>
          </a:p>
          <a:p>
            <a:pPr marL="185715" indent="-185715">
              <a:buFont typeface="Arial" panose="020B0604020202020204" pitchFamily="34" charset="0"/>
              <a:buChar char="•"/>
            </a:pPr>
            <a:r>
              <a:rPr lang="pt-BR" sz="1200">
                <a:latin typeface="Amazon Ember" panose="020B0603020204020204" pitchFamily="34" charset="0"/>
                <a:ea typeface="Amazon Ember" panose="020B0603020204020204" pitchFamily="34" charset="0"/>
                <a:cs typeface="Amazon Ember" panose="020B0603020204020204" pitchFamily="34" charset="0"/>
              </a:rPr>
              <a:t>Necessidade arquitetônica</a:t>
            </a:r>
          </a:p>
          <a:p>
            <a:pPr marL="185715" indent="-185715">
              <a:buFont typeface="Arial" panose="020B0604020202020204" pitchFamily="34" charset="0"/>
              <a:buChar char="•"/>
            </a:pPr>
            <a:r>
              <a:rPr lang="pt-BR" sz="1200">
                <a:latin typeface="Amazon Ember" panose="020B0603020204020204" pitchFamily="34" charset="0"/>
                <a:ea typeface="Amazon Ember" panose="020B0603020204020204" pitchFamily="34" charset="0"/>
                <a:cs typeface="Amazon Ember" panose="020B0603020204020204" pitchFamily="34" charset="0"/>
              </a:rPr>
              <a:t>Introdução aos microsserviços</a:t>
            </a:r>
          </a:p>
          <a:p>
            <a:pPr marL="185715" indent="-185715">
              <a:buFont typeface="Arial" panose="020B0604020202020204" pitchFamily="34" charset="0"/>
              <a:buChar char="•"/>
            </a:pPr>
            <a:r>
              <a:rPr lang="pt-BR" sz="1200">
                <a:latin typeface="Amazon Ember" panose="020B0603020204020204" pitchFamily="34" charset="0"/>
                <a:ea typeface="Amazon Ember" panose="020B0603020204020204" pitchFamily="34" charset="0"/>
                <a:cs typeface="Amazon Ember" panose="020B0603020204020204" pitchFamily="34" charset="0"/>
              </a:rPr>
              <a:t>Criar aplicações de microsserviços com os serviços de contêiner da AWS</a:t>
            </a:r>
          </a:p>
          <a:p>
            <a:pPr marL="185715" indent="-185715">
              <a:buFont typeface="Arial" panose="020B0604020202020204" pitchFamily="34" charset="0"/>
              <a:buChar char="•"/>
            </a:pPr>
            <a:r>
              <a:rPr lang="pt-BR" sz="1200">
                <a:latin typeface="Amazon Ember" panose="020B0603020204020204" pitchFamily="34" charset="0"/>
                <a:ea typeface="Amazon Ember" panose="020B0603020204020204" pitchFamily="34" charset="0"/>
                <a:cs typeface="Amazon Ember" panose="020B0603020204020204" pitchFamily="34" charset="0"/>
              </a:rPr>
              <a:t>Introdução a arquiteturas sem servidor</a:t>
            </a:r>
          </a:p>
          <a:p>
            <a:pPr marL="185715" indent="-185715">
              <a:buFont typeface="Arial" panose="020B0604020202020204" pitchFamily="34" charset="0"/>
              <a:buChar char="•"/>
            </a:pPr>
            <a:r>
              <a:rPr lang="pt-BR" sz="1200">
                <a:latin typeface="Amazon Ember" panose="020B0603020204020204" pitchFamily="34" charset="0"/>
                <a:ea typeface="Amazon Ember" panose="020B0603020204020204" pitchFamily="34" charset="0"/>
                <a:cs typeface="Amazon Ember" panose="020B0603020204020204" pitchFamily="34" charset="0"/>
              </a:rPr>
              <a:t>Criar arquiteturas sem servidor com o AWS Lambda</a:t>
            </a:r>
          </a:p>
          <a:p>
            <a:pPr marL="185715" indent="-185715">
              <a:buFont typeface="Arial" panose="020B0604020202020204" pitchFamily="34" charset="0"/>
              <a:buChar char="•"/>
            </a:pPr>
            <a:r>
              <a:rPr lang="pt-BR" sz="1200">
                <a:latin typeface="Amazon Ember" panose="020B0603020204020204" pitchFamily="34" charset="0"/>
                <a:ea typeface="Amazon Ember" panose="020B0603020204020204" pitchFamily="34" charset="0"/>
                <a:cs typeface="Amazon Ember" panose="020B0603020204020204" pitchFamily="34" charset="0"/>
              </a:rPr>
              <a:t>Estender arquiteturas sem servidor com o Amazon API Gateway</a:t>
            </a:r>
          </a:p>
          <a:p>
            <a:pPr marL="185715" indent="-185715">
              <a:buFont typeface="Arial" panose="020B0604020202020204" pitchFamily="34" charset="0"/>
              <a:buChar char="•"/>
            </a:pPr>
            <a:r>
              <a:rPr lang="pt-BR" sz="1200">
                <a:latin typeface="Amazon Ember" panose="020B0603020204020204" pitchFamily="34" charset="0"/>
                <a:ea typeface="Amazon Ember" panose="020B0603020204020204" pitchFamily="34" charset="0"/>
                <a:cs typeface="Amazon Ember" panose="020B0603020204020204" pitchFamily="34" charset="0"/>
              </a:rPr>
              <a:t>Orquestrar microsserviços com o AWS Step Functions</a:t>
            </a:r>
            <a:endParaRPr lang="en-US" sz="1200" dirty="0">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9070694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sz="1200">
                <a:latin typeface="Amazon Ember" panose="020B0603020204020204" pitchFamily="34" charset="0"/>
                <a:ea typeface="Amazon Ember" panose="020B0603020204020204" pitchFamily="34" charset="0"/>
                <a:cs typeface="Amazon Ember" panose="020B0603020204020204" pitchFamily="34" charset="0"/>
              </a:rPr>
              <a:t>Este módulo inclui as seguintes seções:</a:t>
            </a:r>
          </a:p>
          <a:p>
            <a:pPr rtl="0"/>
            <a:r>
              <a:rPr lang="pt-BR" sz="1200">
                <a:latin typeface="Amazon Ember" panose="020B0603020204020204" pitchFamily="34" charset="0"/>
                <a:ea typeface="Amazon Ember" panose="020B0603020204020204" pitchFamily="34" charset="0"/>
                <a:cs typeface="Amazon Ember" panose="020B0603020204020204" pitchFamily="34" charset="0"/>
              </a:rPr>
              <a:t> </a:t>
            </a:r>
          </a:p>
          <a:p>
            <a:pPr marL="247620" indent="-247620">
              <a:buFont typeface="+mj-lt"/>
              <a:buAutoNum type="arabicPeriod"/>
            </a:pPr>
            <a:r>
              <a:rPr lang="pt-BR" sz="1200">
                <a:latin typeface="Amazon Ember" panose="020B0603020204020204" pitchFamily="34" charset="0"/>
                <a:ea typeface="Amazon Ember" panose="020B0603020204020204" pitchFamily="34" charset="0"/>
                <a:cs typeface="Amazon Ember" panose="020B0603020204020204" pitchFamily="34" charset="0"/>
              </a:rPr>
              <a:t>Objetivos e visão geral do curso</a:t>
            </a:r>
          </a:p>
          <a:p>
            <a:pPr marL="247620" indent="-247620">
              <a:buFont typeface="+mj-lt"/>
              <a:buAutoNum type="arabicPeriod"/>
            </a:pPr>
            <a:r>
              <a:rPr lang="pt-BR" sz="1200">
                <a:latin typeface="Amazon Ember" panose="020B0603020204020204" pitchFamily="34" charset="0"/>
                <a:ea typeface="Amazon Ember" panose="020B0603020204020204" pitchFamily="34" charset="0"/>
                <a:cs typeface="Amazon Ember" panose="020B0603020204020204" pitchFamily="34" charset="0"/>
              </a:rPr>
              <a:t>Introdução ao caso de negócios da cafeteria</a:t>
            </a:r>
          </a:p>
          <a:p>
            <a:pPr marL="247620" indent="-247620">
              <a:buFont typeface="+mj-lt"/>
              <a:buAutoNum type="arabicPeriod"/>
            </a:pPr>
            <a:r>
              <a:rPr lang="pt-BR" sz="1200">
                <a:latin typeface="Amazon Ember" panose="020B0603020204020204" pitchFamily="34" charset="0"/>
                <a:ea typeface="Amazon Ember" panose="020B0603020204020204" pitchFamily="34" charset="0"/>
                <a:cs typeface="Amazon Ember" panose="020B0603020204020204" pitchFamily="34" charset="0"/>
              </a:rPr>
              <a:t>Funções na computação em nuvem</a:t>
            </a:r>
          </a:p>
          <a:p>
            <a:endParaRPr lang="en-US" sz="1200" dirty="0">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33176008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sz="1200">
                <a:latin typeface="Amazon Ember" panose="020B0603020204020204" pitchFamily="34" charset="0"/>
                <a:ea typeface="Amazon Ember" panose="020B0603020204020204" pitchFamily="34" charset="0"/>
                <a:cs typeface="Amazon Ember" panose="020B0603020204020204" pitchFamily="34" charset="0"/>
              </a:rPr>
              <a:t>O módulo 14 concentra-se no planejamento de desastres. As seções no módulo 14 incluem:</a:t>
            </a:r>
          </a:p>
          <a:p>
            <a:pPr rtl="0"/>
            <a:endParaRPr lang="en-US" sz="1200" dirty="0">
              <a:latin typeface="Amazon Ember" panose="020B0603020204020204" pitchFamily="34" charset="0"/>
              <a:ea typeface="Amazon Ember" panose="020B0603020204020204" pitchFamily="34" charset="0"/>
              <a:cs typeface="Amazon Ember" panose="020B0603020204020204" pitchFamily="34" charset="0"/>
            </a:endParaRPr>
          </a:p>
          <a:p>
            <a:pPr marL="185715" indent="-185715">
              <a:buFont typeface="Arial" panose="020B0604020202020204" pitchFamily="34" charset="0"/>
              <a:buChar char="•"/>
            </a:pPr>
            <a:r>
              <a:rPr lang="pt-BR" sz="1200">
                <a:latin typeface="Amazon Ember" panose="020B0603020204020204" pitchFamily="34" charset="0"/>
                <a:ea typeface="Amazon Ember" panose="020B0603020204020204" pitchFamily="34" charset="0"/>
                <a:cs typeface="Amazon Ember" panose="020B0603020204020204" pitchFamily="34" charset="0"/>
              </a:rPr>
              <a:t>Necessidade arquitetônica</a:t>
            </a:r>
          </a:p>
          <a:p>
            <a:pPr marL="185715" indent="-185715">
              <a:buFont typeface="Arial" panose="020B0604020202020204" pitchFamily="34" charset="0"/>
              <a:buChar char="•"/>
            </a:pPr>
            <a:r>
              <a:rPr lang="pt-BR" sz="1200">
                <a:latin typeface="Amazon Ember" panose="020B0603020204020204" pitchFamily="34" charset="0"/>
                <a:ea typeface="Amazon Ember" panose="020B0603020204020204" pitchFamily="34" charset="0"/>
                <a:cs typeface="Amazon Ember" panose="020B0603020204020204" pitchFamily="34" charset="0"/>
              </a:rPr>
              <a:t>Estratégias de planejamento para desastres</a:t>
            </a:r>
          </a:p>
          <a:p>
            <a:pPr marL="185715" indent="-185715">
              <a:buFont typeface="Arial" panose="020B0604020202020204" pitchFamily="34" charset="0"/>
              <a:buChar char="•"/>
            </a:pPr>
            <a:r>
              <a:rPr lang="pt-BR" sz="1200">
                <a:latin typeface="Amazon Ember" panose="020B0603020204020204" pitchFamily="34" charset="0"/>
                <a:ea typeface="Amazon Ember" panose="020B0603020204020204" pitchFamily="34" charset="0"/>
                <a:cs typeface="Amazon Ember" panose="020B0603020204020204" pitchFamily="34" charset="0"/>
              </a:rPr>
              <a:t>Padrões de recuperação de desastres</a:t>
            </a:r>
            <a:endParaRPr lang="en-US" sz="1200" dirty="0">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188964598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sz="1200">
                <a:latin typeface="Amazon Ember" panose="020B0603020204020204" pitchFamily="34" charset="0"/>
                <a:ea typeface="Amazon Ember" panose="020B0603020204020204" pitchFamily="34" charset="0"/>
                <a:cs typeface="Amazon Ember" panose="020B0603020204020204" pitchFamily="34" charset="0"/>
              </a:rPr>
              <a:t>O módulo 15 concentra-se em aprimorar seu aprendizado neste curso para obter uma AWS Certification. As seções no Módulo 15 incluem:</a:t>
            </a:r>
          </a:p>
          <a:p>
            <a:pPr rtl="0"/>
            <a:endParaRPr lang="en-US" sz="1200" dirty="0">
              <a:latin typeface="Amazon Ember" panose="020B0603020204020204" pitchFamily="34" charset="0"/>
              <a:ea typeface="Amazon Ember" panose="020B0603020204020204" pitchFamily="34" charset="0"/>
              <a:cs typeface="Amazon Ember" panose="020B0603020204020204" pitchFamily="34" charset="0"/>
            </a:endParaRPr>
          </a:p>
          <a:p>
            <a:pPr marL="185715" indent="-185715">
              <a:buFont typeface="Arial" panose="020B0604020202020204" pitchFamily="34" charset="0"/>
              <a:buChar char="•"/>
            </a:pPr>
            <a:r>
              <a:rPr lang="pt-BR" sz="1200">
                <a:latin typeface="Amazon Ember" panose="020B0603020204020204" pitchFamily="34" charset="0"/>
                <a:ea typeface="Amazon Ember" panose="020B0603020204020204" pitchFamily="34" charset="0"/>
                <a:cs typeface="Amazon Ember" panose="020B0603020204020204" pitchFamily="34" charset="0"/>
              </a:rPr>
              <a:t>Recursos do exame de certificação</a:t>
            </a:r>
          </a:p>
          <a:p>
            <a:pPr marL="185715" indent="-185715">
              <a:buFont typeface="Arial" panose="020B0604020202020204" pitchFamily="34" charset="0"/>
              <a:buChar char="•"/>
            </a:pPr>
            <a:r>
              <a:rPr lang="pt-BR" sz="1200">
                <a:latin typeface="Amazon Ember" panose="020B0603020204020204" pitchFamily="34" charset="0"/>
                <a:ea typeface="Amazon Ember" panose="020B0603020204020204" pitchFamily="34" charset="0"/>
                <a:cs typeface="Amazon Ember" panose="020B0603020204020204" pitchFamily="34" charset="0"/>
              </a:rPr>
              <a:t>Recursos adicionais</a:t>
            </a:r>
            <a:endParaRPr lang="en-US" sz="1200" dirty="0">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28464827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sz="1200">
                <a:latin typeface="Amazon Ember" panose="020B0603020204020204" pitchFamily="34" charset="0"/>
                <a:ea typeface="Amazon Ember" panose="020B0603020204020204" pitchFamily="34" charset="0"/>
                <a:cs typeface="Amazon Ember" panose="020B0603020204020204" pitchFamily="34" charset="0"/>
              </a:rPr>
              <a:t>Apresentando a Seção 2: Introdução ao caso de negócios da cafeteria.</a:t>
            </a:r>
          </a:p>
        </p:txBody>
      </p:sp>
    </p:spTree>
    <p:extLst>
      <p:ext uri="{BB962C8B-B14F-4D97-AF65-F5344CB8AC3E}">
        <p14:creationId xmlns:p14="http://schemas.microsoft.com/office/powerpoint/2010/main" val="382925061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sz="1200" dirty="0">
                <a:latin typeface="Amazon Ember" panose="020B0603020204020204" pitchFamily="34" charset="0"/>
                <a:ea typeface="Amazon Ember" panose="020B0603020204020204" pitchFamily="34" charset="0"/>
                <a:cs typeface="Amazon Ember" panose="020B0603020204020204" pitchFamily="34" charset="0"/>
              </a:rPr>
              <a:t>Os laboratórios de desafio neste curso foram criados com base em um caso de negócios fictício. O caso de negócios fornece uma maneira de explorar tópicos de computação em nuvem no contexto de necessidades comerciais relacionáveis. Este cenário pretende fornecer um exemplo da aplicação real dos conceitos técnicos que você aprenderá.</a:t>
            </a:r>
          </a:p>
          <a:p>
            <a:pPr rtl="0"/>
            <a:endParaRPr lang="en-US" sz="1200"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sz="1200" dirty="0">
                <a:latin typeface="Amazon Ember" panose="020B0603020204020204" pitchFamily="34" charset="0"/>
                <a:ea typeface="Amazon Ember" panose="020B0603020204020204" pitchFamily="34" charset="0"/>
                <a:cs typeface="Amazon Ember" panose="020B0603020204020204" pitchFamily="34" charset="0"/>
              </a:rPr>
              <a:t>Frank e Martha abriram uma cafeteria e panificadora que começou a partir de um sonho de aposentadoria. Frank e Martha ainda não queriam se aposentar e ficar em casa. Em vez disso, eles queriam fazer algo que incluísse sua paixão pela produção de bolos e que complementasse sua renda. Eles gostam de interagir com as pessoas em seu bairro. Eles também gostam de apoiar eventos comunitários em toda a cidade com seus produtos de panificação e cafés.</a:t>
            </a:r>
          </a:p>
          <a:p>
            <a:pPr rtl="0"/>
            <a:endParaRPr lang="en-US" sz="1200"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sz="1200" dirty="0">
                <a:latin typeface="Amazon Ember" panose="020B0603020204020204" pitchFamily="34" charset="0"/>
                <a:ea typeface="Amazon Ember" panose="020B0603020204020204" pitchFamily="34" charset="0"/>
                <a:cs typeface="Amazon Ember" panose="020B0603020204020204" pitchFamily="34" charset="0"/>
              </a:rPr>
              <a:t>Para tornar esse sonho uma realidade, Frank e Martha recentemente decidiram abrir uma cafeteria e panificadora na loja embaixo de seu apartamento. A filha deles, Sofía, e Nikhil, um estudante de uma escola local, ajudam e trabalham na cafeteria. Desde que abriram a cafeteria, eles observaram um aumento nos negócios locais. Eles também às vezes recebem visitas de pessoas que passam pelo bairro, seja para negócios ou como turistas.</a:t>
            </a: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158939373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sz="1200" dirty="0">
                <a:latin typeface="Amazon Ember" panose="020B0603020204020204" pitchFamily="34" charset="0"/>
                <a:ea typeface="Amazon Ember" panose="020B0603020204020204" pitchFamily="34" charset="0"/>
              </a:rPr>
              <a:t>Sofía é filha de Frank e Martha. Ela administra a cafeteria, gerenciando a cadeia de suprimentos para comprar ingredientes e monitorar o inventário. Ela fez algumas aulas de programação na escola secundária e planeja começar um curso universitário em administração de empresas ainda este ano.</a:t>
            </a:r>
          </a:p>
          <a:p>
            <a:pPr rtl="0"/>
            <a:endParaRPr lang="en-US" sz="1200" dirty="0">
              <a:latin typeface="Amazon Ember" panose="020B0603020204020204" pitchFamily="34" charset="0"/>
              <a:ea typeface="Amazon Ember" panose="020B0603020204020204" pitchFamily="34" charset="0"/>
            </a:endParaRPr>
          </a:p>
          <a:p>
            <a:pPr rtl="0"/>
            <a:r>
              <a:rPr lang="pt-BR" sz="1200" dirty="0">
                <a:latin typeface="Amazon Ember" panose="020B0603020204020204" pitchFamily="34" charset="0"/>
                <a:ea typeface="Amazon Ember" panose="020B0603020204020204" pitchFamily="34" charset="0"/>
              </a:rPr>
              <a:t>Sofía acabou de conhecer a Amazon Web Services. Ela sugeriu a seus que usassem os serviços da AWS para automatizar alguns aspectos da cafeteria, reduzir o trabalho administrativo manual e melhorar a experiência dos clientes. </a:t>
            </a:r>
            <a:endParaRPr lang="en-US" sz="1200" dirty="0">
              <a:latin typeface="Amazon Ember" panose="020B0603020204020204" pitchFamily="34" charset="0"/>
              <a:ea typeface="Amazon Ember" panose="020B0603020204020204" pitchFamily="34" charset="0"/>
            </a:endParaRPr>
          </a:p>
          <a:p>
            <a:pPr rtl="0"/>
            <a:endParaRPr lang="en-US" sz="1200" dirty="0">
              <a:latin typeface="Amazon Ember" panose="020B0603020204020204" pitchFamily="34" charset="0"/>
              <a:ea typeface="Amazon Ember" panose="020B0603020204020204" pitchFamily="34" charset="0"/>
            </a:endParaRPr>
          </a:p>
          <a:p>
            <a:pPr rtl="0"/>
            <a:r>
              <a:rPr lang="pt-BR" sz="1200" dirty="0">
                <a:latin typeface="Amazon Ember" panose="020B0603020204020204" pitchFamily="34" charset="0"/>
                <a:ea typeface="Amazon Ember" panose="020B0603020204020204" pitchFamily="34" charset="0"/>
              </a:rPr>
              <a:t>Nikhil trabalha meio período na cafeteria. Ele terminará a escola secundária na primavera. Ele trabalha atrás do balcão, atendendo clientes e fazendo outras tarefas sob a supervisão de Sofía. Ele tem alguma experiência com design visual e quer aprender mais sobre desenvolvimento na Web e computação em nuvem. Ele planeja obter um diploma universitário que desenvolverá suas habilidades de design existentes e também permitirá aprender habilidades de computação em nuvem.</a:t>
            </a:r>
          </a:p>
        </p:txBody>
      </p:sp>
    </p:spTree>
    <p:extLst>
      <p:ext uri="{BB962C8B-B14F-4D97-AF65-F5344CB8AC3E}">
        <p14:creationId xmlns:p14="http://schemas.microsoft.com/office/powerpoint/2010/main" val="87926957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9930" y="4925407"/>
            <a:ext cx="5679440" cy="4485293"/>
          </a:xfrm>
        </p:spPr>
        <p:txBody>
          <a:bodyPr rtlCol="0"/>
          <a:lstStyle/>
          <a:p>
            <a:pPr rtl="0"/>
            <a:r>
              <a:rPr lang="pt-BR" sz="1200" dirty="0">
                <a:latin typeface="Amazon Ember" panose="020B0603020204020204" pitchFamily="34" charset="0"/>
                <a:ea typeface="Amazon Ember" panose="020B0603020204020204" pitchFamily="34" charset="0"/>
                <a:cs typeface="Amazon Ember" panose="020B0603020204020204" pitchFamily="34" charset="0"/>
              </a:rPr>
              <a:t>Olivia é uma arquiteta de soluções da AWS (SA) que recentemente se mudou para o centro da cidade. Ela visita a cafeteria regularmente e gosta de conversar com Sofía. Através de suas conversas, Sofía ficou sabendo que Olivia é especialista em tecnologias da AWS e da nuvem. Olivia era engenheira de rede, e também tem uma vasta experiência em tecnologias de banco de dados.</a:t>
            </a:r>
          </a:p>
          <a:p>
            <a:pPr rtl="0"/>
            <a:endParaRPr lang="en-US" sz="1200"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sz="1200" dirty="0">
                <a:latin typeface="Amazon Ember" panose="020B0603020204020204" pitchFamily="34" charset="0"/>
                <a:ea typeface="Amazon Ember" panose="020B0603020204020204" pitchFamily="34" charset="0"/>
                <a:cs typeface="Amazon Ember" panose="020B0603020204020204" pitchFamily="34" charset="0"/>
              </a:rPr>
              <a:t>Faythe é desenvolvedora e recentemente concluiu um programa de estágio da AWS. Ela gosta de usar suas habilidades de programação para aplicar a tecnologia apropriada a um problema de negócios. Recentemente, ela obteve a especialidade AWS Certified Security e está interessada em desenvolver soluções de big data. Faythe é amiga de Olivia e Mateo, e ela também visita a cafeteria regularmente.</a:t>
            </a:r>
          </a:p>
          <a:p>
            <a:pPr rtl="0"/>
            <a:endParaRPr lang="en-US" sz="1200"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sz="1200" dirty="0">
                <a:latin typeface="Amazon Ember" panose="020B0603020204020204" pitchFamily="34" charset="0"/>
                <a:ea typeface="Amazon Ember" panose="020B0603020204020204" pitchFamily="34" charset="0"/>
                <a:cs typeface="Amazon Ember" panose="020B0603020204020204" pitchFamily="34" charset="0"/>
              </a:rPr>
              <a:t>Mateo é um engenheiro experiente de operações de sistemas da AWS. Ele tem muita experiência em incorporar automação e tolerância a falhas nas soluções que ele cria. Ele também gosta de projetar backups e recuperação de desastres. Ele trabalhou como desenvolvedor anteriormente e tem sido o mentor de Faythe desde que ela começou como estagiária na AWS. Mateo gosta de ajudar Faythe ou qualquer pessoa interessada em aprender. Mateo é amigo de Nikhil, Sofía, Olivia e Faythe, e ele regularmente toma um café na cafeteria a caminho do trabalho.</a:t>
            </a:r>
            <a:endParaRPr lang="en-US" sz="1200" dirty="0">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22398551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9930" y="4925407"/>
            <a:ext cx="5679440" cy="4434493"/>
          </a:xfrm>
        </p:spPr>
        <p:txBody>
          <a:bodyPr rtlCol="0"/>
          <a:lstStyle/>
          <a:p>
            <a:pPr rtl="0"/>
            <a:r>
              <a:rPr lang="pt-BR" sz="1200" dirty="0"/>
              <a:t>Nos laboratórios práticos deste curso, você fará treinamentos práticos usando a AWS. Dois tipos de laboratórios estão disponíveis: laboratórios guiados e laboratórios de desafio.</a:t>
            </a:r>
          </a:p>
          <a:p>
            <a:pPr rtl="0"/>
            <a:endParaRPr lang="en-US" sz="1200" dirty="0"/>
          </a:p>
          <a:p>
            <a:pPr rtl="0"/>
            <a:r>
              <a:rPr lang="pt-BR" sz="1200" dirty="0"/>
              <a:t>Os </a:t>
            </a:r>
            <a:r>
              <a:rPr lang="pt-BR" sz="1200" i="1" dirty="0"/>
              <a:t>laboratórios guiados </a:t>
            </a:r>
            <a:r>
              <a:rPr lang="pt-BR" sz="1200" dirty="0"/>
              <a:t>fornecem instruções passo a passo para ajudar você a ganhar experiência na criação e configuração de recursos da AWS, nas diferentes áreas de serviço da AWS. Os laboratórios guiados não mencionam a cafeteria; no entanto, as habilidades que você ganhará nesses laboratórios guiados prepararão você para os laboratórios de desafio.</a:t>
            </a:r>
          </a:p>
          <a:p>
            <a:pPr rtl="0"/>
            <a:endParaRPr lang="en-US" sz="1200" dirty="0"/>
          </a:p>
          <a:p>
            <a:pPr rtl="0"/>
            <a:r>
              <a:rPr lang="pt-BR" sz="1200" dirty="0"/>
              <a:t>Os </a:t>
            </a:r>
            <a:r>
              <a:rPr lang="pt-BR" sz="1200" i="1" dirty="0"/>
              <a:t>laboratórios de desafio </a:t>
            </a:r>
            <a:r>
              <a:rPr lang="pt-BR" sz="1200" dirty="0"/>
              <a:t>apresentam novos requisitos de negócios que se baseiam nas necessidades em evolução da cafeteria. Esses laboratórios contêm seções em que as instruções não fornecem orientação completa sobre onde clicar, nem instruções detalhadas passo a passo. Em vez disso, você será desafiado a aplicar as habilidades que adquiriu com os laboratórios guiados e os conceitos apresentados nas palestras.</a:t>
            </a:r>
            <a:endParaRPr lang="en-US" sz="1200" dirty="0"/>
          </a:p>
          <a:p>
            <a:pPr rtl="0"/>
            <a:endParaRPr lang="en-US" sz="1200" dirty="0"/>
          </a:p>
          <a:p>
            <a:pPr rtl="0"/>
            <a:r>
              <a:rPr lang="pt-BR" sz="1200" dirty="0"/>
              <a:t>Nos laboratórios de desafio, você assume o papel de Sofía ou Nikhil. Com a ajuda dos consultores da AWS que, ocasionalmente, passam pela cafeteria e oferecem conselhos, você arquitetará soluções em nuvem que ajudarão a atender às necessidades de negócios da cafeteria.</a:t>
            </a:r>
          </a:p>
        </p:txBody>
      </p:sp>
    </p:spTree>
    <p:extLst>
      <p:ext uri="{BB962C8B-B14F-4D97-AF65-F5344CB8AC3E}">
        <p14:creationId xmlns:p14="http://schemas.microsoft.com/office/powerpoint/2010/main" val="99545916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sz="1200"/>
              <a:t>Apresentando a Seção </a:t>
            </a:r>
            <a:r>
              <a:rPr lang="pt-BR"/>
              <a:t>3:</a:t>
            </a:r>
            <a:r>
              <a:rPr lang="pt-BR" sz="1200"/>
              <a:t> Funções na computação em nuvem.</a:t>
            </a:r>
          </a:p>
        </p:txBody>
      </p:sp>
    </p:spTree>
    <p:extLst>
      <p:ext uri="{BB962C8B-B14F-4D97-AF65-F5344CB8AC3E}">
        <p14:creationId xmlns:p14="http://schemas.microsoft.com/office/powerpoint/2010/main" val="352097664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sz="1200" dirty="0"/>
              <a:t>Nesta seção, você conhecerá cinco funções comuns na computação em nuvem.</a:t>
            </a:r>
          </a:p>
          <a:p>
            <a:pPr rtl="0"/>
            <a:endParaRPr lang="en-US" sz="1200" dirty="0"/>
          </a:p>
          <a:p>
            <a:pPr rtl="0"/>
            <a:r>
              <a:rPr lang="pt-BR" sz="1200" dirty="0"/>
              <a:t>Você poderá começar sua carreira em computação em nuvem ou fazer a transição da sua carreira atual para um cargo de computação em nuvem. Talvez você queira trabalhar em uma organização onde alguns funcionários têm responsabilidades de computação em nuvem. Por qualquer um desses motivos, é útil entender os cargos ou funções comuns que indivíduos, equipes ou departamentos desempenham.</a:t>
            </a:r>
          </a:p>
          <a:p>
            <a:pPr rtl="0"/>
            <a:endParaRPr lang="en-US" sz="1200" dirty="0"/>
          </a:p>
          <a:p>
            <a:pPr rtl="0"/>
            <a:r>
              <a:rPr lang="pt-BR" sz="1200" i="1" dirty="0"/>
              <a:t>Profissionais de TI </a:t>
            </a:r>
            <a:r>
              <a:rPr lang="pt-BR" sz="1200" dirty="0"/>
              <a:t>são generalistas. Eles normalmente têm uma ampla gama de habilidades. Por exemplo, eles podem gerenciar a infraestrutura de uma aplicação inteira e ter uma forte compreensão dos componentes que compõem a solução. No entanto, eles podem não ter um conhecimento tão profundo sobre um determinado serviço que faça parte da aplicação. Os profissionais de TI são normalmente altamente técnicos. </a:t>
            </a:r>
            <a:endParaRPr lang="en-US" sz="1200" dirty="0"/>
          </a:p>
          <a:p>
            <a:pPr rtl="0"/>
            <a:endParaRPr lang="en-US" sz="1200" dirty="0"/>
          </a:p>
          <a:p>
            <a:pPr rtl="0"/>
            <a:r>
              <a:rPr lang="pt-BR" sz="1200" dirty="0"/>
              <a:t>Os cargos comuns incluem Administrador de TI, Administrador de Sistemas ou Administrador de Rede.</a:t>
            </a:r>
            <a:endParaRPr lang="en-US" sz="1200" dirty="0"/>
          </a:p>
        </p:txBody>
      </p:sp>
    </p:spTree>
    <p:extLst>
      <p:ext uri="{BB962C8B-B14F-4D97-AF65-F5344CB8AC3E}">
        <p14:creationId xmlns:p14="http://schemas.microsoft.com/office/powerpoint/2010/main" val="49095445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sz="1200"/>
              <a:t>Os líderes de TI são gestores. Normalmente, eles lideram uma equipe de profissionais de TI e decidem sobre o tipo de tecnologia que será usada para um projeto. Eles podem estar muito envolvidos nos detalhes da implementação no início do ciclo de vida de um projeto. Mais tarde, eles delegam os detalhes para a equipe, à medida que o projeto se aproxima da conclusão.</a:t>
            </a:r>
          </a:p>
          <a:p>
            <a:pPr rtl="0"/>
            <a:endParaRPr lang="en-US" sz="1200" dirty="0"/>
          </a:p>
          <a:p>
            <a:pPr rtl="0"/>
            <a:r>
              <a:rPr lang="pt-BR" sz="1200"/>
              <a:t>Os cargos típicos incluem Gerente de TI, Diretor de TI e Supervisor de TI.</a:t>
            </a:r>
            <a:endParaRPr lang="en-US" sz="1200" dirty="0"/>
          </a:p>
        </p:txBody>
      </p:sp>
    </p:spTree>
    <p:extLst>
      <p:ext uri="{BB962C8B-B14F-4D97-AF65-F5344CB8AC3E}">
        <p14:creationId xmlns:p14="http://schemas.microsoft.com/office/powerpoint/2010/main" val="23742710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sz="1200">
                <a:latin typeface="Amazon Ember" panose="020B0603020204020204" pitchFamily="34" charset="0"/>
                <a:ea typeface="Amazon Ember" panose="020B0603020204020204" pitchFamily="34" charset="0"/>
                <a:cs typeface="Amazon Ember" panose="020B0603020204020204" pitchFamily="34" charset="0"/>
              </a:rPr>
              <a:t>Ao final deste módulo, você deverá ser capaz de:</a:t>
            </a:r>
          </a:p>
          <a:p>
            <a:pPr rtl="0"/>
            <a:r>
              <a:rPr lang="pt-BR" sz="1200">
                <a:latin typeface="Amazon Ember" panose="020B0603020204020204" pitchFamily="34" charset="0"/>
                <a:ea typeface="Amazon Ember" panose="020B0603020204020204" pitchFamily="34" charset="0"/>
                <a:cs typeface="Amazon Ember" panose="020B0603020204020204" pitchFamily="34" charset="0"/>
              </a:rPr>
              <a:t> </a:t>
            </a:r>
          </a:p>
          <a:p>
            <a:pPr marL="185715" indent="-185715">
              <a:buFont typeface="Arial" panose="020B0604020202020204" pitchFamily="34" charset="0"/>
              <a:buChar char="•"/>
            </a:pPr>
            <a:r>
              <a:rPr lang="pt-BR" sz="1200">
                <a:latin typeface="Amazon Ember" panose="020B0603020204020204" pitchFamily="34" charset="0"/>
                <a:ea typeface="Amazon Ember" panose="020B0603020204020204" pitchFamily="34" charset="0"/>
                <a:cs typeface="Amazon Ember" panose="020B0603020204020204" pitchFamily="34" charset="0"/>
              </a:rPr>
              <a:t>Identificar os pré-requisitos e os objetivos do curso</a:t>
            </a:r>
            <a:endParaRPr lang="en-US" sz="1200" dirty="0">
              <a:latin typeface="Amazon Ember" panose="020B0603020204020204" pitchFamily="34" charset="0"/>
              <a:ea typeface="Amazon Ember" panose="020B0603020204020204" pitchFamily="34" charset="0"/>
              <a:cs typeface="Amazon Ember" panose="020B0603020204020204" pitchFamily="34" charset="0"/>
            </a:endParaRPr>
          </a:p>
          <a:p>
            <a:pPr marL="185715" indent="-185715">
              <a:buFont typeface="Arial" panose="020B0604020202020204" pitchFamily="34" charset="0"/>
              <a:buChar char="•"/>
            </a:pPr>
            <a:r>
              <a:rPr lang="pt-BR" sz="1200">
                <a:latin typeface="Amazon Ember" panose="020B0603020204020204" pitchFamily="34" charset="0"/>
                <a:ea typeface="Amazon Ember" panose="020B0603020204020204" pitchFamily="34" charset="0"/>
                <a:cs typeface="Amazon Ember" panose="020B0603020204020204" pitchFamily="34" charset="0"/>
              </a:rPr>
              <a:t>Reconhecer o caso de negócios da cafeteria</a:t>
            </a:r>
            <a:endParaRPr lang="en-US" sz="1200" dirty="0">
              <a:latin typeface="Amazon Ember" panose="020B0603020204020204" pitchFamily="34" charset="0"/>
              <a:ea typeface="Amazon Ember" panose="020B0603020204020204" pitchFamily="34" charset="0"/>
              <a:cs typeface="Amazon Ember" panose="020B0603020204020204" pitchFamily="34" charset="0"/>
            </a:endParaRPr>
          </a:p>
          <a:p>
            <a:pPr marL="185715" indent="-185715">
              <a:buFont typeface="Arial" panose="020B0604020202020204" pitchFamily="34" charset="0"/>
              <a:buChar char="•"/>
            </a:pPr>
            <a:r>
              <a:rPr lang="pt-BR" sz="1200">
                <a:latin typeface="Amazon Ember" panose="020B0603020204020204" pitchFamily="34" charset="0"/>
                <a:ea typeface="Amazon Ember" panose="020B0603020204020204" pitchFamily="34" charset="0"/>
                <a:cs typeface="Amazon Ember" panose="020B0603020204020204" pitchFamily="34" charset="0"/>
              </a:rPr>
              <a:t>Indicar a função dos arquitetos de nuvem</a:t>
            </a:r>
          </a:p>
        </p:txBody>
      </p:sp>
    </p:spTree>
    <p:extLst>
      <p:ext uri="{BB962C8B-B14F-4D97-AF65-F5344CB8AC3E}">
        <p14:creationId xmlns:p14="http://schemas.microsoft.com/office/powerpoint/2010/main" val="34565640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sz="1200"/>
              <a:t>Outra função comum na computação em nuvem é a de desenvolvedor. </a:t>
            </a:r>
            <a:r>
              <a:rPr lang="pt-BR" sz="1200" i="1"/>
              <a:t>Os desenvolvedores</a:t>
            </a:r>
            <a:r>
              <a:rPr lang="pt-BR" sz="1200"/>
              <a:t> gostam de codificar. Eles trabalham com os detalhes: escrever, testar e corrigir o código que faz com que uma aplicação funcione. É provável que os desenvolvedores peguem ideias emprestadas do código de exemplo. Eles trabalham com interfaces de programação de aplicações (APIs) e kits de desenvolvimento de software (SDKs).</a:t>
            </a:r>
            <a:endParaRPr lang="en-US" sz="1200" dirty="0"/>
          </a:p>
          <a:p>
            <a:pPr rtl="0"/>
            <a:r>
              <a:rPr lang="pt-BR" sz="1200"/>
              <a:t> </a:t>
            </a:r>
            <a:endParaRPr lang="en-US" sz="1200" dirty="0"/>
          </a:p>
          <a:p>
            <a:pPr rtl="0"/>
            <a:r>
              <a:rPr lang="pt-BR" sz="1200"/>
              <a:t>Os cargos comuns incluem Desenvolvedor de Software, Arquiteto de Sistemas ou Gerenciador de Desenvolvimento de Software.</a:t>
            </a:r>
            <a:endParaRPr lang="en-US" sz="1200" dirty="0"/>
          </a:p>
        </p:txBody>
      </p:sp>
    </p:spTree>
    <p:extLst>
      <p:ext uri="{BB962C8B-B14F-4D97-AF65-F5344CB8AC3E}">
        <p14:creationId xmlns:p14="http://schemas.microsoft.com/office/powerpoint/2010/main" val="144816614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sz="1200"/>
              <a:t> </a:t>
            </a:r>
            <a:r>
              <a:rPr lang="pt-BR" sz="1200" i="1"/>
              <a:t>Os engenheiros </a:t>
            </a:r>
            <a:r>
              <a:rPr lang="pt-BR" sz="1200"/>
              <a:t>de </a:t>
            </a:r>
            <a:r>
              <a:rPr lang="pt-BR" sz="1200" i="1"/>
              <a:t>DevOps </a:t>
            </a:r>
            <a:r>
              <a:rPr lang="pt-BR" sz="1200"/>
              <a:t>gastam seu tempo desenvolvendo a infraestrutura em que as aplicações são executadas. Eles geralmente criam ou melhoram o código que instala e configura implantações de servidores e da aplicação. A equipe de DevOps prefere experimentar e aprender fazendo. Ela cria soluções de implantação repetíveis e trabalha para aplicar habilidades de engenharia às necessidades de negócios das equipes de operações.</a:t>
            </a:r>
          </a:p>
          <a:p>
            <a:pPr rtl="0"/>
            <a:endParaRPr lang="en-US" sz="1200" dirty="0"/>
          </a:p>
          <a:p>
            <a:pPr rtl="0"/>
            <a:r>
              <a:rPr lang="pt-BR" sz="1200"/>
              <a:t>As funções comuns incluem Engenheiro de DevOps, Engenheiro de Criação ou Engenheiro de Confiabilidade.</a:t>
            </a:r>
            <a:endParaRPr lang="en-US" sz="1200" dirty="0"/>
          </a:p>
        </p:txBody>
      </p:sp>
    </p:spTree>
    <p:extLst>
      <p:ext uri="{BB962C8B-B14F-4D97-AF65-F5344CB8AC3E}">
        <p14:creationId xmlns:p14="http://schemas.microsoft.com/office/powerpoint/2010/main" val="251117102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sz="1200" dirty="0"/>
              <a:t>A última função de computação em nuvem que você aprenderá nesta seção é a de arquiteto de nuvem.</a:t>
            </a:r>
          </a:p>
          <a:p>
            <a:pPr rtl="0"/>
            <a:endParaRPr lang="en-US" sz="1200" dirty="0"/>
          </a:p>
          <a:p>
            <a:pPr rtl="0"/>
            <a:r>
              <a:rPr lang="pt-BR" sz="1200" i="1" dirty="0"/>
              <a:t>Os arquitetos de nuvem </a:t>
            </a:r>
            <a:r>
              <a:rPr lang="pt-BR" sz="1200" dirty="0"/>
              <a:t>passam seu tempo lendo e mantendo-se atualizados com os mais recentes desenvolvimentos e tendências em computação em nuvem. Eles são responsáveis pela arquitetura de design de aplicações e por escolher quais tecnologias devem ser usadas para atender às necessidades de um objetivo técnico de negócios. Eles devem estar cientes dos recursos das várias opções de serviço em nuvem que estão disponíveis. Assim, eles podem decidir quais devem ser adotados, de acordo com um conjunto específico de requisitos do negócio. Os arquitetos de nuvem fornecem orientações aos desenvolvedores por meio de diagramas arquitetônicos e documentação. Eles também fornecem ferramentas, mas dão espaço à equipe de desenvolvimento para inovar, desde que atendam aos critérios para o sucesso.</a:t>
            </a:r>
          </a:p>
          <a:p>
            <a:pPr rtl="0"/>
            <a:endParaRPr lang="en-US" sz="1200" dirty="0"/>
          </a:p>
          <a:p>
            <a:pPr rtl="0"/>
            <a:r>
              <a:rPr lang="pt-BR" sz="1200" dirty="0"/>
              <a:t>Os desafios comuns para a função de arquiteto de nuvem incluem gerenciamento de recursos, otimização de custos e definição das melhores práticas para performance, confiabilidade e segurança.</a:t>
            </a:r>
          </a:p>
          <a:p>
            <a:pPr rtl="0"/>
            <a:r>
              <a:rPr lang="pt-BR" sz="1200" dirty="0"/>
              <a:t> </a:t>
            </a:r>
          </a:p>
          <a:p>
            <a:pPr rtl="0"/>
            <a:r>
              <a:rPr lang="pt-BR" sz="1200" dirty="0"/>
              <a:t>As responsabilidades dos arquitetos de nuvem se alinham com os pilares do AWS Well-Architected Framework, que é discutido em detalhes neste curso.</a:t>
            </a:r>
          </a:p>
        </p:txBody>
      </p:sp>
    </p:spTree>
    <p:extLst>
      <p:ext uri="{BB962C8B-B14F-4D97-AF65-F5344CB8AC3E}">
        <p14:creationId xmlns:p14="http://schemas.microsoft.com/office/powerpoint/2010/main" val="151016732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9930" y="4925409"/>
            <a:ext cx="5679440" cy="4053492"/>
          </a:xfrm>
        </p:spPr>
        <p:txBody>
          <a:bodyPr rtlCol="0"/>
          <a:lstStyle/>
          <a:p>
            <a:pPr rtl="0"/>
            <a:r>
              <a:rPr lang="pt-BR" sz="1200" dirty="0"/>
              <a:t>A AWS Certification ajuda os alunos a criarem credibilidade e confiança, validando a especialização em nuvem com uma credencial reconhecida pelo setor. Ela também ajuda as organizações a identificar profissionais qualificados que podem liderar iniciativas de nuvem usando a AWS.</a:t>
            </a:r>
          </a:p>
          <a:p>
            <a:pPr rtl="0"/>
            <a:endParaRPr lang="en-US" sz="1200" dirty="0"/>
          </a:p>
          <a:p>
            <a:pPr rtl="0"/>
            <a:r>
              <a:rPr lang="pt-BR" sz="1200" dirty="0"/>
              <a:t>Você precisa obter aprovação em um exame supervisionado para conquistar uma AWS Certification. </a:t>
            </a:r>
          </a:p>
          <a:p>
            <a:pPr rtl="0"/>
            <a:endParaRPr lang="en-US" sz="1200" dirty="0"/>
          </a:p>
          <a:p>
            <a:pPr rtl="0"/>
            <a:r>
              <a:rPr lang="pt-BR" sz="1200" dirty="0"/>
              <a:t>A AWS Certification não publica uma lista de todos os serviços ou recursos cobertos por um exame de certificação. No entanto, o guia de cada exame tem uma lista dos tópicos e objetivos cobertos no exame. Os guias dos exames podem ser encontrados na página </a:t>
            </a:r>
            <a:r>
              <a:rPr lang="pt-BR" sz="1200" u="sng" dirty="0">
                <a:hlinkClick r:id="rId3"/>
              </a:rPr>
              <a:t>Prepare-se para o exame da AWS Certification.</a:t>
            </a:r>
          </a:p>
          <a:p>
            <a:pPr rtl="0"/>
            <a:endParaRPr lang="en-US" sz="1200" dirty="0"/>
          </a:p>
          <a:p>
            <a:pPr rtl="0"/>
            <a:r>
              <a:rPr lang="pt-BR" sz="1200" dirty="0"/>
              <a:t>É necessário atualizar ou renovar sua certificação a cada três anos. Consulte a página </a:t>
            </a:r>
            <a:r>
              <a:rPr lang="pt-BR" sz="1200" u="sng" dirty="0">
                <a:hlinkClick r:id="rId4"/>
              </a:rPr>
              <a:t>Renovação da AWS Certification</a:t>
            </a:r>
            <a:r>
              <a:rPr lang="pt-BR" sz="1200" dirty="0"/>
              <a:t> para obter mais detalhes.</a:t>
            </a:r>
          </a:p>
          <a:p>
            <a:pPr rtl="0"/>
            <a:r>
              <a:rPr lang="pt-BR" sz="1200" dirty="0"/>
              <a:t> </a:t>
            </a:r>
          </a:p>
          <a:p>
            <a:pPr rtl="0"/>
            <a:r>
              <a:rPr lang="pt-BR" sz="1200" dirty="0"/>
              <a:t>As informações neste slide foram atualizadas em junho de 2020. Porém, os exames são atualizados com frequência, e as informações sobre os exames disponíveis e sobre o que cada um deles testa estão sujeitas a alterações. Para obter as informações mais recentes do exame da AWS certification, consulte os detalhes na página da Web </a:t>
            </a:r>
            <a:r>
              <a:rPr lang="pt-BR" sz="1200" u="sng" dirty="0">
                <a:hlinkClick r:id="rId5"/>
              </a:rPr>
              <a:t>AWS Certification</a:t>
            </a:r>
            <a:r>
              <a:rPr lang="pt-BR" sz="1200" dirty="0"/>
              <a:t>.</a:t>
            </a:r>
          </a:p>
          <a:p>
            <a:pPr rtl="0"/>
            <a:endParaRPr lang="en-US" sz="1200" dirty="0"/>
          </a:p>
          <a:p>
            <a:pPr rtl="0"/>
            <a:r>
              <a:rPr lang="pt-BR" sz="1200" dirty="0"/>
              <a:t>O módulo final deste curso fornece mais informações para complementar o que você aprendeu no curso. Ele também orientará você sobre como aplicar esse conhecimento para obter a certificação AWS Solutions Architect — Associate.</a:t>
            </a:r>
          </a:p>
        </p:txBody>
      </p:sp>
    </p:spTree>
    <p:extLst>
      <p:ext uri="{BB962C8B-B14F-4D97-AF65-F5344CB8AC3E}">
        <p14:creationId xmlns:p14="http://schemas.microsoft.com/office/powerpoint/2010/main" val="427160875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a:t>Agora é hora de analisar o módulo.</a:t>
            </a:r>
          </a:p>
        </p:txBody>
      </p:sp>
    </p:spTree>
    <p:extLst>
      <p:ext uri="{BB962C8B-B14F-4D97-AF65-F5344CB8AC3E}">
        <p14:creationId xmlns:p14="http://schemas.microsoft.com/office/powerpoint/2010/main" val="22354085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sz="1200"/>
              <a:t>Em resumo, neste módulo você aprendeu a:</a:t>
            </a:r>
          </a:p>
          <a:p>
            <a:pPr rtl="0"/>
            <a:endParaRPr lang="en-US" sz="1200" dirty="0"/>
          </a:p>
          <a:p>
            <a:pPr marL="185715" indent="-185715">
              <a:buFont typeface="Arial" panose="020B0604020202020204" pitchFamily="34" charset="0"/>
              <a:buChar char="•"/>
            </a:pPr>
            <a:r>
              <a:rPr lang="pt-BR" sz="1200"/>
              <a:t>Identificar os pré-requisitos e os objetivos do curso</a:t>
            </a:r>
            <a:endParaRPr lang="en-US" sz="1200" dirty="0"/>
          </a:p>
          <a:p>
            <a:pPr marL="185715" indent="-185715">
              <a:buFont typeface="Arial" panose="020B0604020202020204" pitchFamily="34" charset="0"/>
              <a:buChar char="•"/>
            </a:pPr>
            <a:r>
              <a:rPr lang="pt-BR" sz="1200"/>
              <a:t>Reconhecer o caso de negócios da cafeteria</a:t>
            </a:r>
            <a:endParaRPr lang="en-US" sz="1200" dirty="0"/>
          </a:p>
          <a:p>
            <a:pPr marL="185715" indent="-185715">
              <a:buFont typeface="Arial" panose="020B0604020202020204" pitchFamily="34" charset="0"/>
              <a:buChar char="•"/>
            </a:pPr>
            <a:r>
              <a:rPr lang="pt-BR" sz="1200"/>
              <a:t>Indicar a função dos arquitetos de nuvem</a:t>
            </a:r>
            <a:endParaRPr lang="en-US" sz="1200" dirty="0"/>
          </a:p>
        </p:txBody>
      </p:sp>
    </p:spTree>
    <p:extLst>
      <p:ext uri="{BB962C8B-B14F-4D97-AF65-F5344CB8AC3E}">
        <p14:creationId xmlns:p14="http://schemas.microsoft.com/office/powerpoint/2010/main" val="71854473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a:t>Agradecemos por concluir este módulo.</a:t>
            </a:r>
          </a:p>
        </p:txBody>
      </p:sp>
    </p:spTree>
    <p:extLst>
      <p:ext uri="{BB962C8B-B14F-4D97-AF65-F5344CB8AC3E}">
        <p14:creationId xmlns:p14="http://schemas.microsoft.com/office/powerpoint/2010/main" val="13269370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sz="1200">
                <a:latin typeface="Amazon Ember" panose="020B0603020204020204" pitchFamily="34" charset="0"/>
                <a:ea typeface="Amazon Ember" panose="020B0603020204020204" pitchFamily="34" charset="0"/>
                <a:cs typeface="Amazon Ember" panose="020B0603020204020204" pitchFamily="34" charset="0"/>
              </a:rPr>
              <a:t>Introdução à Seção 1: Objetivos e visão geral do curso.</a:t>
            </a:r>
          </a:p>
        </p:txBody>
      </p:sp>
    </p:spTree>
    <p:extLst>
      <p:ext uri="{BB962C8B-B14F-4D97-AF65-F5344CB8AC3E}">
        <p14:creationId xmlns:p14="http://schemas.microsoft.com/office/powerpoint/2010/main" val="18906542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sz="1200" dirty="0">
                <a:latin typeface="Amazon Ember" panose="020B0603020204020204" pitchFamily="34" charset="0"/>
                <a:ea typeface="Amazon Ember" panose="020B0603020204020204" pitchFamily="34" charset="0"/>
                <a:cs typeface="Amazon Ember" panose="020B0603020204020204" pitchFamily="34" charset="0"/>
              </a:rPr>
              <a:t>Para começar, é importante saber quais são os pré-requisitos para este curso.</a:t>
            </a:r>
            <a:endParaRPr lang="en-US" sz="1200"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sz="1200" dirty="0">
                <a:latin typeface="Amazon Ember" panose="020B0603020204020204" pitchFamily="34" charset="0"/>
                <a:ea typeface="Amazon Ember" panose="020B0603020204020204" pitchFamily="34" charset="0"/>
                <a:cs typeface="Amazon Ember" panose="020B0603020204020204" pitchFamily="34" charset="0"/>
              </a:rPr>
              <a:t> </a:t>
            </a:r>
          </a:p>
          <a:p>
            <a:pPr rtl="0"/>
            <a:r>
              <a:rPr lang="pt-BR" sz="1200" dirty="0">
                <a:latin typeface="Amazon Ember" panose="020B0603020204020204" pitchFamily="34" charset="0"/>
                <a:ea typeface="Amazon Ember" panose="020B0603020204020204" pitchFamily="34" charset="0"/>
                <a:cs typeface="Amazon Ember" panose="020B0603020204020204" pitchFamily="34" charset="0"/>
              </a:rPr>
              <a:t>O currículo deste curso presume que você concluiu o curso </a:t>
            </a:r>
            <a:r>
              <a:rPr lang="pt-BR" sz="1200" i="1" dirty="0">
                <a:latin typeface="Amazon Ember" panose="020B0603020204020204" pitchFamily="34" charset="0"/>
                <a:ea typeface="Amazon Ember" panose="020B0603020204020204" pitchFamily="34" charset="0"/>
                <a:cs typeface="Amazon Ember" panose="020B0603020204020204" pitchFamily="34" charset="0"/>
              </a:rPr>
              <a:t>AWS Academy Cloud Foundations.</a:t>
            </a:r>
            <a:r>
              <a:rPr lang="pt-BR" sz="1200" dirty="0">
                <a:latin typeface="Amazon Ember" panose="020B0603020204020204" pitchFamily="34" charset="0"/>
                <a:ea typeface="Amazon Ember" panose="020B0603020204020204" pitchFamily="34" charset="0"/>
                <a:cs typeface="Amazon Ember" panose="020B0603020204020204" pitchFamily="34" charset="0"/>
              </a:rPr>
              <a:t> Você também pode ter um nível de conhecimento da Nuvem AWS semelhante ao que o curso do AWS Academy Cloud Foundations oferece.</a:t>
            </a:r>
          </a:p>
          <a:p>
            <a:pPr rtl="0"/>
            <a:r>
              <a:rPr lang="pt-BR" sz="1200" dirty="0">
                <a:latin typeface="Amazon Ember" panose="020B0603020204020204" pitchFamily="34" charset="0"/>
                <a:ea typeface="Amazon Ember" panose="020B0603020204020204" pitchFamily="34" charset="0"/>
                <a:cs typeface="Amazon Ember" panose="020B0603020204020204" pitchFamily="34" charset="0"/>
              </a:rPr>
              <a:t> </a:t>
            </a:r>
          </a:p>
          <a:p>
            <a:pPr rtl="0"/>
            <a:r>
              <a:rPr lang="pt-BR" sz="1200" dirty="0">
                <a:latin typeface="Amazon Ember" panose="020B0603020204020204" pitchFamily="34" charset="0"/>
                <a:ea typeface="Amazon Ember" panose="020B0603020204020204" pitchFamily="34" charset="0"/>
                <a:cs typeface="Amazon Ember" panose="020B0603020204020204" pitchFamily="34" charset="0"/>
              </a:rPr>
              <a:t>Presumimos também que você tenha </a:t>
            </a:r>
            <a:r>
              <a:rPr lang="pt-BR" sz="1200" i="1" dirty="0">
                <a:latin typeface="Amazon Ember" panose="020B0603020204020204" pitchFamily="34" charset="0"/>
                <a:ea typeface="Amazon Ember" panose="020B0603020204020204" pitchFamily="34" charset="0"/>
                <a:cs typeface="Amazon Ember" panose="020B0603020204020204" pitchFamily="34" charset="0"/>
              </a:rPr>
              <a:t>conhecimento técnico geral de TI.</a:t>
            </a:r>
            <a:r>
              <a:rPr lang="pt-BR" sz="1200" dirty="0">
                <a:latin typeface="Amazon Ember" panose="020B0603020204020204" pitchFamily="34" charset="0"/>
                <a:ea typeface="Amazon Ember" panose="020B0603020204020204" pitchFamily="34" charset="0"/>
                <a:cs typeface="Amazon Ember" panose="020B0603020204020204" pitchFamily="34" charset="0"/>
              </a:rPr>
              <a:t> Você deve ter algumas habilidades básicas de informática para ser bem sucedido neste curso. Essas habilidades incluem um conhecimento de conceitos básicos de computação, gerenciamento de arquivos e uma boa compreensão da Internet.</a:t>
            </a:r>
          </a:p>
          <a:p>
            <a:pPr rtl="0"/>
            <a:r>
              <a:rPr lang="pt-BR" sz="1200" dirty="0">
                <a:latin typeface="Amazon Ember" panose="020B0603020204020204" pitchFamily="34" charset="0"/>
                <a:ea typeface="Amazon Ember" panose="020B0603020204020204" pitchFamily="34" charset="0"/>
                <a:cs typeface="Amazon Ember" panose="020B0603020204020204" pitchFamily="34" charset="0"/>
              </a:rPr>
              <a:t> </a:t>
            </a:r>
          </a:p>
          <a:p>
            <a:pPr rtl="0"/>
            <a:r>
              <a:rPr lang="pt-BR" sz="1200" dirty="0">
                <a:latin typeface="Amazon Ember" panose="020B0603020204020204" pitchFamily="34" charset="0"/>
                <a:ea typeface="Amazon Ember" panose="020B0603020204020204" pitchFamily="34" charset="0"/>
                <a:cs typeface="Amazon Ember" panose="020B0603020204020204" pitchFamily="34" charset="0"/>
              </a:rPr>
              <a:t>Você também deve ter conhecimento geral </a:t>
            </a:r>
            <a:r>
              <a:rPr lang="pt-BR" sz="1200" i="1" dirty="0">
                <a:latin typeface="Amazon Ember" panose="020B0603020204020204" pitchFamily="34" charset="0"/>
                <a:ea typeface="Amazon Ember" panose="020B0603020204020204" pitchFamily="34" charset="0"/>
                <a:cs typeface="Amazon Ember" panose="020B0603020204020204" pitchFamily="34" charset="0"/>
              </a:rPr>
              <a:t>sobre negócios de TI</a:t>
            </a:r>
            <a:r>
              <a:rPr lang="pt-BR" sz="1200" dirty="0">
                <a:latin typeface="Amazon Ember" panose="020B0603020204020204" pitchFamily="34" charset="0"/>
                <a:ea typeface="Amazon Ember" panose="020B0603020204020204" pitchFamily="34" charset="0"/>
                <a:cs typeface="Amazon Ember" panose="020B0603020204020204" pitchFamily="34" charset="0"/>
              </a:rPr>
              <a:t>, que inclui insights sobre como as empresas e outras organizações usam a tecnologia da informação.</a:t>
            </a:r>
          </a:p>
          <a:p>
            <a:pPr rtl="0"/>
            <a:endParaRPr lang="en-US" sz="1200" dirty="0">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4831486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sz="1200">
                <a:latin typeface="Amazon Ember" panose="020B0603020204020204" pitchFamily="34" charset="0"/>
                <a:ea typeface="Amazon Ember" panose="020B0603020204020204" pitchFamily="34" charset="0"/>
                <a:cs typeface="Amazon Ember" panose="020B0603020204020204" pitchFamily="34" charset="0"/>
              </a:rPr>
              <a:t>Depois de concluir este curso, você deverá ser capaz de:</a:t>
            </a:r>
            <a:endParaRPr lang="en-US" sz="1200"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sz="1200">
                <a:latin typeface="Amazon Ember" panose="020B0603020204020204" pitchFamily="34" charset="0"/>
                <a:ea typeface="Amazon Ember" panose="020B0603020204020204" pitchFamily="34" charset="0"/>
                <a:cs typeface="Amazon Ember" panose="020B0603020204020204" pitchFamily="34" charset="0"/>
              </a:rPr>
              <a:t> </a:t>
            </a:r>
          </a:p>
          <a:p>
            <a:pPr marL="185715" indent="-185715">
              <a:buFont typeface="Arial" panose="020B0604020202020204" pitchFamily="34" charset="0"/>
              <a:buChar char="•"/>
            </a:pPr>
            <a:r>
              <a:rPr lang="pt-BR" sz="1200">
                <a:latin typeface="Amazon Ember" panose="020B0603020204020204" pitchFamily="34" charset="0"/>
                <a:ea typeface="Amazon Ember" panose="020B0603020204020204" pitchFamily="34" charset="0"/>
                <a:cs typeface="Amazon Ember" panose="020B0603020204020204" pitchFamily="34" charset="0"/>
              </a:rPr>
              <a:t>Tomar decisões sobre arquitetura considerando os princípios e as melhores práticas de arquitetura da AWS</a:t>
            </a:r>
          </a:p>
          <a:p>
            <a:pPr marL="185715" indent="-185715">
              <a:buFont typeface="Arial" panose="020B0604020202020204" pitchFamily="34" charset="0"/>
              <a:buChar char="•"/>
            </a:pPr>
            <a:r>
              <a:rPr lang="pt-BR" sz="1200">
                <a:latin typeface="Amazon Ember" panose="020B0603020204020204" pitchFamily="34" charset="0"/>
                <a:ea typeface="Amazon Ember" panose="020B0603020204020204" pitchFamily="34" charset="0"/>
                <a:cs typeface="Amazon Ember" panose="020B0603020204020204" pitchFamily="34" charset="0"/>
              </a:rPr>
              <a:t>Utilizar serviços da AWS para tornar sua infraestrutura escalável, confiável e altamente disponível</a:t>
            </a:r>
          </a:p>
          <a:p>
            <a:pPr marL="185715" indent="-185715">
              <a:buFont typeface="Arial" panose="020B0604020202020204" pitchFamily="34" charset="0"/>
              <a:buChar char="•"/>
            </a:pPr>
            <a:r>
              <a:rPr lang="pt-BR" sz="1200">
                <a:latin typeface="Amazon Ember" panose="020B0603020204020204" pitchFamily="34" charset="0"/>
                <a:ea typeface="Amazon Ember" panose="020B0603020204020204" pitchFamily="34" charset="0"/>
                <a:cs typeface="Amazon Ember" panose="020B0603020204020204" pitchFamily="34" charset="0"/>
              </a:rPr>
              <a:t>Utilizar o AWS Managed Services para aumentar a flexibilidade e a resiliência em uma infraestrutura</a:t>
            </a:r>
          </a:p>
          <a:p>
            <a:pPr marL="185715" indent="-185715">
              <a:buFont typeface="Arial" panose="020B0604020202020204" pitchFamily="34" charset="0"/>
              <a:buChar char="•"/>
            </a:pPr>
            <a:r>
              <a:rPr lang="pt-BR" sz="1200">
                <a:latin typeface="Amazon Ember" panose="020B0603020204020204" pitchFamily="34" charset="0"/>
                <a:ea typeface="Amazon Ember" panose="020B0603020204020204" pitchFamily="34" charset="0"/>
                <a:cs typeface="Amazon Ember" panose="020B0603020204020204" pitchFamily="34" charset="0"/>
              </a:rPr>
              <a:t>Indicar como aumentar a eficiência da performance e reduzir os custos das infraestruturas criadas na AWS</a:t>
            </a:r>
          </a:p>
          <a:p>
            <a:pPr marL="185715" indent="-185715">
              <a:buFont typeface="Arial" panose="020B0604020202020204" pitchFamily="34" charset="0"/>
              <a:buChar char="•"/>
            </a:pPr>
            <a:r>
              <a:rPr lang="pt-BR" sz="1200">
                <a:latin typeface="Amazon Ember" panose="020B0603020204020204" pitchFamily="34" charset="0"/>
                <a:ea typeface="Amazon Ember" panose="020B0603020204020204" pitchFamily="34" charset="0"/>
                <a:cs typeface="Amazon Ember" panose="020B0603020204020204" pitchFamily="34" charset="0"/>
              </a:rPr>
              <a:t>Usar o AWS Well-Architected Framework para melhorar as arquiteturas que usam as soluções da AWS</a:t>
            </a:r>
          </a:p>
        </p:txBody>
      </p:sp>
    </p:spTree>
    <p:extLst>
      <p:ext uri="{BB962C8B-B14F-4D97-AF65-F5344CB8AC3E}">
        <p14:creationId xmlns:p14="http://schemas.microsoft.com/office/powerpoint/2010/main" val="25496586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sz="1200">
                <a:latin typeface="Amazon Ember" panose="020B0603020204020204" pitchFamily="34" charset="0"/>
                <a:ea typeface="Amazon Ember" panose="020B0603020204020204" pitchFamily="34" charset="0"/>
                <a:cs typeface="Amazon Ember" panose="020B0603020204020204" pitchFamily="34" charset="0"/>
              </a:rPr>
              <a:t>Para atingir os objetivos do curso, ele consiste nos 15 módulos que são mostrados. Os próximos slides fornecem mais detalhes sobre os subtópicos abordados em cada módulo.</a:t>
            </a:r>
          </a:p>
        </p:txBody>
      </p:sp>
    </p:spTree>
    <p:extLst>
      <p:ext uri="{BB962C8B-B14F-4D97-AF65-F5344CB8AC3E}">
        <p14:creationId xmlns:p14="http://schemas.microsoft.com/office/powerpoint/2010/main" val="1999065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sz="1200">
                <a:latin typeface="Amazon Ember" panose="020B0603020204020204" pitchFamily="34" charset="0"/>
                <a:ea typeface="Amazon Ember" panose="020B0603020204020204" pitchFamily="34" charset="0"/>
                <a:cs typeface="Amazon Ember" panose="020B0603020204020204" pitchFamily="34" charset="0"/>
              </a:rPr>
              <a:t>O módulo 2 apresenta conceitos de arquitetura em nuvem. As seções no módulo 2 incluem:</a:t>
            </a:r>
          </a:p>
          <a:p>
            <a:pPr rtl="0"/>
            <a:r>
              <a:rPr lang="pt-BR" sz="1200">
                <a:latin typeface="Amazon Ember" panose="020B0603020204020204" pitchFamily="34" charset="0"/>
                <a:ea typeface="Amazon Ember" panose="020B0603020204020204" pitchFamily="34" charset="0"/>
                <a:cs typeface="Amazon Ember" panose="020B0603020204020204" pitchFamily="34" charset="0"/>
              </a:rPr>
              <a:t> </a:t>
            </a:r>
          </a:p>
          <a:p>
            <a:pPr marL="185715" indent="-185715">
              <a:buFont typeface="Arial" panose="020B0604020202020204" pitchFamily="34" charset="0"/>
              <a:buChar char="•"/>
            </a:pPr>
            <a:r>
              <a:rPr lang="pt-BR" sz="1200">
                <a:latin typeface="Amazon Ember" panose="020B0603020204020204" pitchFamily="34" charset="0"/>
                <a:ea typeface="Amazon Ember" panose="020B0603020204020204" pitchFamily="34" charset="0"/>
                <a:cs typeface="Amazon Ember" panose="020B0603020204020204" pitchFamily="34" charset="0"/>
              </a:rPr>
              <a:t>O que é arquitetura em nuvem?</a:t>
            </a:r>
          </a:p>
          <a:p>
            <a:pPr marL="185715" indent="-185715">
              <a:buFont typeface="Arial" panose="020B0604020202020204" pitchFamily="34" charset="0"/>
              <a:buChar char="•"/>
            </a:pPr>
            <a:r>
              <a:rPr lang="pt-BR" sz="1200">
                <a:latin typeface="Amazon Ember" panose="020B0603020204020204" pitchFamily="34" charset="0"/>
                <a:ea typeface="Amazon Ember" panose="020B0603020204020204" pitchFamily="34" charset="0"/>
                <a:cs typeface="Amazon Ember" panose="020B0603020204020204" pitchFamily="34" charset="0"/>
              </a:rPr>
              <a:t>A estrutura do Amazon Web Services (AWS) Well-Architected Framework</a:t>
            </a:r>
          </a:p>
          <a:p>
            <a:pPr marL="185715" indent="-185715">
              <a:buFont typeface="Arial" panose="020B0604020202020204" pitchFamily="34" charset="0"/>
              <a:buChar char="•"/>
            </a:pPr>
            <a:r>
              <a:rPr lang="pt-BR" sz="1200">
                <a:latin typeface="Amazon Ember" panose="020B0603020204020204" pitchFamily="34" charset="0"/>
                <a:ea typeface="Amazon Ember" panose="020B0603020204020204" pitchFamily="34" charset="0"/>
                <a:cs typeface="Amazon Ember" panose="020B0603020204020204" pitchFamily="34" charset="0"/>
              </a:rPr>
              <a:t>Melhores práticas para criar soluções na AWS</a:t>
            </a:r>
          </a:p>
          <a:p>
            <a:pPr marL="185715" indent="-185715">
              <a:buFont typeface="Arial" panose="020B0604020202020204" pitchFamily="34" charset="0"/>
              <a:buChar char="•"/>
            </a:pPr>
            <a:r>
              <a:rPr lang="pt-BR" sz="1200">
                <a:latin typeface="Amazon Ember" panose="020B0603020204020204" pitchFamily="34" charset="0"/>
                <a:ea typeface="Amazon Ember" panose="020B0603020204020204" pitchFamily="34" charset="0"/>
                <a:cs typeface="Amazon Ember" panose="020B0603020204020204" pitchFamily="34" charset="0"/>
              </a:rPr>
              <a:t>Infraestrutura global da AWS</a:t>
            </a:r>
          </a:p>
        </p:txBody>
      </p:sp>
    </p:spTree>
    <p:extLst>
      <p:ext uri="{BB962C8B-B14F-4D97-AF65-F5344CB8AC3E}">
        <p14:creationId xmlns:p14="http://schemas.microsoft.com/office/powerpoint/2010/main" val="4001968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sz="1200">
                <a:latin typeface="Amazon Ember" panose="020B0603020204020204" pitchFamily="34" charset="0"/>
                <a:ea typeface="Amazon Ember" panose="020B0603020204020204" pitchFamily="34" charset="0"/>
                <a:cs typeface="Amazon Ember" panose="020B0603020204020204" pitchFamily="34" charset="0"/>
              </a:rPr>
              <a:t>O módulo 3 concentra-se principalmente no armazenamento e no Amazon S3. As seções no módulo 3 incluem:</a:t>
            </a:r>
          </a:p>
          <a:p>
            <a:pPr rtl="0"/>
            <a:endParaRPr lang="en-US" sz="1200" dirty="0">
              <a:latin typeface="Amazon Ember" panose="020B0603020204020204" pitchFamily="34" charset="0"/>
              <a:ea typeface="Amazon Ember" panose="020B0603020204020204" pitchFamily="34" charset="0"/>
              <a:cs typeface="Amazon Ember" panose="020B0603020204020204" pitchFamily="34" charset="0"/>
            </a:endParaRPr>
          </a:p>
          <a:p>
            <a:pPr marL="185715" indent="-185715">
              <a:buFont typeface="Arial" panose="020B0604020202020204" pitchFamily="34" charset="0"/>
              <a:buChar char="•"/>
            </a:pPr>
            <a:r>
              <a:rPr lang="pt-BR" sz="1200">
                <a:latin typeface="Amazon Ember" panose="020B0603020204020204" pitchFamily="34" charset="0"/>
                <a:ea typeface="Amazon Ember" panose="020B0603020204020204" pitchFamily="34" charset="0"/>
                <a:cs typeface="Amazon Ember" panose="020B0603020204020204" pitchFamily="34" charset="0"/>
              </a:rPr>
              <a:t>A arquitetura mais simples</a:t>
            </a:r>
          </a:p>
          <a:p>
            <a:pPr marL="185715" indent="-185715">
              <a:buFont typeface="Arial" panose="020B0604020202020204" pitchFamily="34" charset="0"/>
              <a:buChar char="•"/>
            </a:pPr>
            <a:r>
              <a:rPr lang="pt-BR" sz="1200">
                <a:latin typeface="Amazon Ember" panose="020B0603020204020204" pitchFamily="34" charset="0"/>
                <a:ea typeface="Amazon Ember" panose="020B0603020204020204" pitchFamily="34" charset="0"/>
                <a:cs typeface="Amazon Ember" panose="020B0603020204020204" pitchFamily="34" charset="0"/>
              </a:rPr>
              <a:t>Usar o Amazon S3 </a:t>
            </a:r>
          </a:p>
          <a:p>
            <a:pPr marL="185715" indent="-185715">
              <a:buFont typeface="Arial" panose="020B0604020202020204" pitchFamily="34" charset="0"/>
              <a:buChar char="•"/>
            </a:pPr>
            <a:r>
              <a:rPr lang="pt-BR" sz="1200">
                <a:latin typeface="Amazon Ember" panose="020B0603020204020204" pitchFamily="34" charset="0"/>
                <a:ea typeface="Amazon Ember" panose="020B0603020204020204" pitchFamily="34" charset="0"/>
                <a:cs typeface="Amazon Ember" panose="020B0603020204020204" pitchFamily="34" charset="0"/>
              </a:rPr>
              <a:t>Armazenar dados no Amazon S3</a:t>
            </a:r>
          </a:p>
          <a:p>
            <a:pPr marL="185715" indent="-185715">
              <a:buFont typeface="Arial" panose="020B0604020202020204" pitchFamily="34" charset="0"/>
              <a:buChar char="•"/>
            </a:pPr>
            <a:r>
              <a:rPr lang="pt-BR" sz="1200">
                <a:latin typeface="Amazon Ember" panose="020B0603020204020204" pitchFamily="34" charset="0"/>
                <a:ea typeface="Amazon Ember" panose="020B0603020204020204" pitchFamily="34" charset="0"/>
                <a:cs typeface="Amazon Ember" panose="020B0603020204020204" pitchFamily="34" charset="0"/>
              </a:rPr>
              <a:t>Mover dados no Amazon S3</a:t>
            </a:r>
          </a:p>
          <a:p>
            <a:pPr marL="185715" indent="-185715">
              <a:buFont typeface="Arial" panose="020B0604020202020204" pitchFamily="34" charset="0"/>
              <a:buChar char="•"/>
            </a:pPr>
            <a:r>
              <a:rPr lang="pt-BR" sz="1200">
                <a:latin typeface="Amazon Ember" panose="020B0603020204020204" pitchFamily="34" charset="0"/>
                <a:ea typeface="Amazon Ember" panose="020B0603020204020204" pitchFamily="34" charset="0"/>
                <a:cs typeface="Amazon Ember" panose="020B0603020204020204" pitchFamily="34" charset="0"/>
              </a:rPr>
              <a:t>Escolher regiões para as arquiteturas</a:t>
            </a:r>
            <a:endParaRPr lang="en-US" sz="1200" dirty="0">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266927362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2.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3.xml"/><Relationship Id="rId4"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4.xml"/><Relationship Id="rId4"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5.xml"/><Relationship Id="rId4"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Master" Target="../slideMasters/slideMaster1.xml"/><Relationship Id="rId1" Type="http://schemas.openxmlformats.org/officeDocument/2006/relationships/tags" Target="../tags/tag16.xml"/><Relationship Id="rId4"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7.xml"/><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8.xml"/><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9.xml"/><Relationship Id="rId4"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20.xml"/><Relationship Id="rId4"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2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2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23.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24.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Master" Target="../slideMasters/slideMaster1.xml"/><Relationship Id="rId1" Type="http://schemas.openxmlformats.org/officeDocument/2006/relationships/tags" Target="../tags/tag25.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Master" Target="../slideMasters/slideMaster1.xml"/><Relationship Id="rId1" Type="http://schemas.openxmlformats.org/officeDocument/2006/relationships/tags" Target="../tags/tag6.xml"/><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7.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8.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9.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0.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8C3AF6D-2BEF-7049-86B4-BA8E93A54A93}"/>
              </a:ext>
              <a:ext uri="{C183D7F6-B498-43B3-948B-1728B52AA6E4}">
                <adec:decorative xmlns="" xmlns:adec="http://schemas.microsoft.com/office/drawing/2017/decorative" val="1"/>
              </a:ext>
            </a:extLst>
          </p:cNvPr>
          <p:cNvPicPr>
            <a:picLocks noChangeAspect="1"/>
          </p:cNvPicPr>
          <p:nvPr userDrawn="1"/>
        </p:nvPicPr>
        <p:blipFill>
          <a:blip r:embed="rId3"/>
          <a:stretch>
            <a:fillRect/>
          </a:stretch>
        </p:blipFill>
        <p:spPr>
          <a:xfrm>
            <a:off x="-81023" y="-47919"/>
            <a:ext cx="12361762" cy="6958182"/>
          </a:xfrm>
          <a:prstGeom prst="rect">
            <a:avLst/>
          </a:prstGeom>
        </p:spPr>
      </p:pic>
      <p:pic>
        <p:nvPicPr>
          <p:cNvPr id="7" name="Picture 6">
            <a:extLst>
              <a:ext uri="{FF2B5EF4-FFF2-40B4-BE49-F238E27FC236}">
                <a16:creationId xmlns:a16="http://schemas.microsoft.com/office/drawing/2014/main" id="{63FC9937-4309-1345-9FFE-12A8DD2FC6B5}"/>
              </a:ext>
              <a:ext uri="{C183D7F6-B498-43B3-948B-1728B52AA6E4}">
                <adec:decorative xmlns="" xmlns:adec="http://schemas.microsoft.com/office/drawing/2017/decorative" val="1"/>
              </a:ext>
            </a:extLst>
          </p:cNvPr>
          <p:cNvPicPr>
            <a:picLocks noChangeAspect="1"/>
          </p:cNvPicPr>
          <p:nvPr userDrawn="1"/>
        </p:nvPicPr>
        <p:blipFill>
          <a:blip r:embed="rId4"/>
          <a:stretch>
            <a:fillRect/>
          </a:stretch>
        </p:blipFill>
        <p:spPr>
          <a:xfrm>
            <a:off x="9931098" y="6089839"/>
            <a:ext cx="1772656" cy="449073"/>
          </a:xfrm>
          <a:prstGeom prst="rect">
            <a:avLst/>
          </a:prstGeom>
        </p:spPr>
      </p:pic>
      <p:sp>
        <p:nvSpPr>
          <p:cNvPr id="5" name="Text Placeholder 3">
            <a:extLst>
              <a:ext uri="{FF2B5EF4-FFF2-40B4-BE49-F238E27FC236}">
                <a16:creationId xmlns:a16="http://schemas.microsoft.com/office/drawing/2014/main" id="{984EADBC-1FCF-4148-AFB8-F0370FE66BDA}"/>
              </a:ext>
            </a:extLst>
          </p:cNvPr>
          <p:cNvSpPr>
            <a:spLocks noGrp="1"/>
          </p:cNvSpPr>
          <p:nvPr>
            <p:ph type="body" sz="quarter" idx="10" hasCustomPrompt="1"/>
          </p:nvPr>
        </p:nvSpPr>
        <p:spPr>
          <a:xfrm>
            <a:off x="419100" y="2554356"/>
            <a:ext cx="8059738" cy="488498"/>
          </a:xfrm>
        </p:spPr>
        <p:txBody>
          <a:bodyPr rtlCol="0">
            <a:normAutofit/>
          </a:bodyPr>
          <a:lstStyle>
            <a:lvl1pPr marL="0" indent="0">
              <a:buNone/>
              <a:defRPr sz="2000" b="0" spc="300">
                <a:solidFill>
                  <a:schemeClr val="bg1"/>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rtl="0"/>
            <a:r>
              <a:rPr lang="pt-BR"/>
              <a:t>CLICK TO EDIT MASTER TITLE STYLE</a:t>
            </a:r>
          </a:p>
        </p:txBody>
      </p:sp>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191940"/>
            <a:ext cx="11353800" cy="474119"/>
          </a:xfrm>
        </p:spPr>
        <p:txBody>
          <a:bodyPr rtlCol="0">
            <a:noAutofit/>
          </a:bodyPr>
          <a:lstStyle>
            <a:lvl1pPr>
              <a:defRPr sz="6000">
                <a:solidFill>
                  <a:schemeClr val="bg1"/>
                </a:solidFill>
              </a:defRPr>
            </a:lvl1pPr>
          </a:lstStyle>
          <a:p>
            <a:pPr rtl="0"/>
            <a:r>
              <a:rPr lang="pt-BR"/>
              <a:t>Click to edit Master title style</a:t>
            </a:r>
            <a:endParaRPr lang="en-US" dirty="0"/>
          </a:p>
        </p:txBody>
      </p:sp>
    </p:spTree>
    <p:custDataLst>
      <p:tags r:id="rId1"/>
    </p:custDataLst>
    <p:extLst>
      <p:ext uri="{BB962C8B-B14F-4D97-AF65-F5344CB8AC3E}">
        <p14:creationId xmlns:p14="http://schemas.microsoft.com/office/powerpoint/2010/main" val="3333185800"/>
      </p:ext>
    </p:extLst>
  </p:cSld>
  <p:clrMapOvr>
    <a:masterClrMapping/>
  </p:clrMapOvr>
  <p:extLst>
    <p:ext uri="{DCECCB84-F9BA-43D5-87BE-67443E8EF086}">
      <p15:sldGuideLst xmlns:p15="http://schemas.microsoft.com/office/powerpoint/2012/main">
        <p15:guide id="1" orient="horz" pos="216">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Cod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EC45EB5-28C4-4544-A323-D73218CA9315}"/>
              </a:ext>
              <a:ext uri="{C183D7F6-B498-43B3-948B-1728B52AA6E4}">
                <adec:decorative xmlns="" xmlns:adec="http://schemas.microsoft.com/office/drawing/2017/decorative" val="1"/>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p:spPr>
        <p:txBody>
          <a:bodyPr rtlCol="0">
            <a:noAutofit/>
          </a:bodyPr>
          <a:lstStyle>
            <a:lvl1pPr>
              <a:defRPr sz="4000">
                <a:solidFill>
                  <a:schemeClr val="bg1"/>
                </a:solidFill>
              </a:defRPr>
            </a:lvl1pPr>
          </a:lstStyle>
          <a:p>
            <a:pPr rtl="0"/>
            <a:r>
              <a:rPr lang="pt-BR"/>
              <a:t>Click to edit Master title style</a:t>
            </a:r>
            <a:endParaRPr lang="en-US" dirty="0"/>
          </a:p>
        </p:txBody>
      </p:sp>
      <p:pic>
        <p:nvPicPr>
          <p:cNvPr id="8" name="Picture 7">
            <a:extLst>
              <a:ext uri="{FF2B5EF4-FFF2-40B4-BE49-F238E27FC236}">
                <a16:creationId xmlns:a16="http://schemas.microsoft.com/office/drawing/2014/main" id="{FD64CDEF-A244-5649-B243-5BDF609659DF}"/>
              </a:ext>
              <a:ext uri="{C183D7F6-B498-43B3-948B-1728B52AA6E4}">
                <adec:decorative xmlns=""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
        <p:nvSpPr>
          <p:cNvPr id="3" name="Content Placeholder 2">
            <a:extLst>
              <a:ext uri="{FF2B5EF4-FFF2-40B4-BE49-F238E27FC236}">
                <a16:creationId xmlns:a16="http://schemas.microsoft.com/office/drawing/2014/main" id="{4FBB0127-ED7F-7C41-B530-EB0C6E8B5AE1}"/>
              </a:ext>
            </a:extLst>
          </p:cNvPr>
          <p:cNvSpPr>
            <a:spLocks noGrp="1"/>
          </p:cNvSpPr>
          <p:nvPr>
            <p:ph idx="1" hasCustomPrompt="1"/>
          </p:nvPr>
        </p:nvSpPr>
        <p:spPr>
          <a:xfrm>
            <a:off x="419100" y="1528175"/>
            <a:ext cx="11353800" cy="4648788"/>
          </a:xfrm>
        </p:spPr>
        <p:txBody>
          <a:bodyPr rtlCol="0">
            <a:noAutofit/>
          </a:bodyPr>
          <a:lstStyle>
            <a:lvl1pPr marL="0" indent="0">
              <a:buNone/>
              <a:defRPr sz="1400">
                <a:solidFill>
                  <a:schemeClr val="tx1"/>
                </a:solidFill>
                <a:latin typeface="Lucida Console" panose="020B0609040504020204" pitchFamily="49" charset="0"/>
              </a:defRPr>
            </a:lvl1pPr>
          </a:lstStyle>
          <a:p>
            <a:pPr lvl="0" rtl="0"/>
            <a:r>
              <a:rPr lang="pt-BR"/>
              <a:t>; Syntax Test file for 68k Assembly code</a:t>
            </a:r>
          </a:p>
          <a:p>
            <a:pPr lvl="0" rtl="0"/>
            <a:r>
              <a:rPr lang="pt-BR"/>
              <a:t>; Some comments about this file</a:t>
            </a:r>
          </a:p>
          <a:p>
            <a:pPr lvl="0" rtl="0"/>
            <a:r>
              <a:rPr lang="pt-BR"/>
              <a:t>.D0 00000000</a:t>
            </a:r>
          </a:p>
          <a:p>
            <a:pPr lvl="0" rtl="0"/>
            <a:r>
              <a:rPr lang="pt-BR"/>
              <a:t>MS 2100 00000002</a:t>
            </a:r>
          </a:p>
          <a:p>
            <a:pPr lvl="0" rtl="0"/>
            <a:r>
              <a:rPr lang="pt-BR"/>
              <a:t>MM 2000;DI</a:t>
            </a:r>
          </a:p>
          <a:p>
            <a:pPr lvl="0" rtl="0"/>
            <a:r>
              <a:rPr lang="pt-BR"/>
              <a:t>LEA.L $002100,A1</a:t>
            </a:r>
          </a:p>
          <a:p>
            <a:pPr lvl="0" rtl="0"/>
            <a:r>
              <a:rPr lang="pt-BR"/>
              <a:t>MOVE.L #2,-(A1)</a:t>
            </a:r>
          </a:p>
          <a:p>
            <a:pPr lvl="0" rtl="0"/>
            <a:r>
              <a:rPr lang="pt-BR"/>
              <a:t>BSR $00002050</a:t>
            </a:r>
          </a:p>
          <a:p>
            <a:pPr lvl="0" rtl="0"/>
            <a:r>
              <a:rPr lang="pt-BR"/>
              <a:t>MM 2050;DI</a:t>
            </a:r>
          </a:p>
          <a:p>
            <a:pPr lvl="0" rtl="0"/>
            <a:r>
              <a:rPr lang="pt-BR"/>
              <a:t>MOVE.L (A1)+,D1</a:t>
            </a:r>
          </a:p>
          <a:p>
            <a:pPr lvl="0" rtl="0"/>
            <a:r>
              <a:rPr lang="pt-BR"/>
              <a:t>MOVE.L (A1),D2</a:t>
            </a:r>
          </a:p>
          <a:p>
            <a:pPr lvl="0" rtl="0"/>
            <a:r>
              <a:rPr lang="pt-BR"/>
              <a:t>ADD.L D1,D2</a:t>
            </a:r>
          </a:p>
          <a:p>
            <a:pPr lvl="0" rtl="0"/>
            <a:r>
              <a:rPr lang="pt-BR"/>
              <a:t>MOVE.L D2,D0</a:t>
            </a:r>
          </a:p>
          <a:p>
            <a:pPr lvl="0" rtl="0"/>
            <a:r>
              <a:rPr lang="pt-BR"/>
              <a:t>RTS</a:t>
            </a:r>
          </a:p>
        </p:txBody>
      </p:sp>
      <p:sp>
        <p:nvSpPr>
          <p:cNvPr id="7" name="Footer Placeholder 4">
            <a:extLst>
              <a:ext uri="{FF2B5EF4-FFF2-40B4-BE49-F238E27FC236}">
                <a16:creationId xmlns:a16="http://schemas.microsoft.com/office/drawing/2014/main" id="{BE8EE179-7D32-EC44-9957-395A214B62CF}"/>
              </a:ext>
              <a:ext uri="{C183D7F6-B498-43B3-948B-1728B52AA6E4}">
                <adec:decorative xmlns=""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r>
              <a:rPr lang="pt-BR"/>
              <a:t>© 2020 Amazon Web Services, Inc. or its Affiliates. All rights reserved.</a:t>
            </a:r>
          </a:p>
        </p:txBody>
      </p:sp>
      <p:sp>
        <p:nvSpPr>
          <p:cNvPr id="6" name="Slide Number Placeholder 5">
            <a:extLst>
              <a:ext uri="{FF2B5EF4-FFF2-40B4-BE49-F238E27FC236}">
                <a16:creationId xmlns:a16="http://schemas.microsoft.com/office/drawing/2014/main" id="{F93D8A33-23FE-0C4F-9E8F-25B4C5AE7E2D}"/>
              </a:ext>
              <a:ext uri="{C183D7F6-B498-43B3-948B-1728B52AA6E4}">
                <adec:decorative xmlns="" xmlns:adec="http://schemas.microsoft.com/office/drawing/2017/decorative" val="1"/>
              </a:ext>
            </a:extLst>
          </p:cNvPr>
          <p:cNvSpPr>
            <a:spLocks noGrp="1"/>
          </p:cNvSpPr>
          <p:nvPr>
            <p:ph type="sldNum" sz="quarter" idx="12"/>
          </p:nvPr>
        </p:nvSpPr>
        <p:spPr/>
        <p:txBody>
          <a:bodyPr rtlCol="0"/>
          <a:lstStyle/>
          <a:p>
            <a:pPr rtl="0"/>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21459530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de 2 Up">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1350FA4A-B00E-C044-8FFB-45BB9BA4C7DB}"/>
              </a:ext>
              <a:ext uri="{C183D7F6-B498-43B3-948B-1728B52AA6E4}">
                <adec:decorative xmlns="" xmlns:adec="http://schemas.microsoft.com/office/drawing/2017/decorative" val="1"/>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rtlCol="0">
            <a:noAutofit/>
          </a:bodyPr>
          <a:lstStyle>
            <a:lvl1pPr>
              <a:defRPr sz="4000">
                <a:solidFill>
                  <a:schemeClr val="bg1"/>
                </a:solidFill>
              </a:defRPr>
            </a:lvl1pPr>
          </a:lstStyle>
          <a:p>
            <a:pPr rtl="0"/>
            <a:r>
              <a:rPr lang="pt-BR"/>
              <a:t>Click to edit Master title style</a:t>
            </a:r>
            <a:endParaRPr lang="en-US" dirty="0"/>
          </a:p>
        </p:txBody>
      </p:sp>
      <p:pic>
        <p:nvPicPr>
          <p:cNvPr id="16" name="Picture 15">
            <a:extLst>
              <a:ext uri="{FF2B5EF4-FFF2-40B4-BE49-F238E27FC236}">
                <a16:creationId xmlns:a16="http://schemas.microsoft.com/office/drawing/2014/main" id="{B49C5B5F-9EDC-CD4D-BA0B-49411FD11BBC}"/>
              </a:ext>
              <a:ext uri="{C183D7F6-B498-43B3-948B-1728B52AA6E4}">
                <adec:decorative xmlns=""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
        <p:nvSpPr>
          <p:cNvPr id="10" name="Content Placeholder 2">
            <a:extLst>
              <a:ext uri="{FF2B5EF4-FFF2-40B4-BE49-F238E27FC236}">
                <a16:creationId xmlns:a16="http://schemas.microsoft.com/office/drawing/2014/main" id="{F3BB2B80-1B59-A143-BE75-CCD366DF7CE5}"/>
              </a:ext>
            </a:extLst>
          </p:cNvPr>
          <p:cNvSpPr>
            <a:spLocks noGrp="1"/>
          </p:cNvSpPr>
          <p:nvPr>
            <p:ph idx="1" hasCustomPrompt="1"/>
          </p:nvPr>
        </p:nvSpPr>
        <p:spPr>
          <a:xfrm>
            <a:off x="419100" y="1528175"/>
            <a:ext cx="5504688" cy="4648788"/>
          </a:xfrm>
        </p:spPr>
        <p:txBody>
          <a:bodyPr rtlCol="0">
            <a:noAutofit/>
          </a:bodyPr>
          <a:lstStyle>
            <a:lvl1pPr marL="0" indent="0">
              <a:buNone/>
              <a:defRPr sz="1400">
                <a:solidFill>
                  <a:schemeClr val="tx1"/>
                </a:solidFill>
                <a:latin typeface="Lucida Console" panose="020B0609040504020204" pitchFamily="49"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rtl="0"/>
            <a:r>
              <a:rPr lang="pt-BR"/>
              <a:t>; Syntax Test file for 68k Assembly code</a:t>
            </a:r>
          </a:p>
          <a:p>
            <a:pPr lvl="0" rtl="0"/>
            <a:r>
              <a:rPr lang="pt-BR"/>
              <a:t>; Some comments about this file</a:t>
            </a:r>
          </a:p>
          <a:p>
            <a:pPr lvl="0" rtl="0"/>
            <a:r>
              <a:rPr lang="pt-BR"/>
              <a:t>.D0 00000000</a:t>
            </a:r>
          </a:p>
          <a:p>
            <a:pPr lvl="0" rtl="0"/>
            <a:r>
              <a:rPr lang="pt-BR"/>
              <a:t>MS 2100 00000002</a:t>
            </a:r>
          </a:p>
          <a:p>
            <a:pPr lvl="0" rtl="0"/>
            <a:r>
              <a:rPr lang="pt-BR"/>
              <a:t>MM 2000;DI</a:t>
            </a:r>
          </a:p>
          <a:p>
            <a:pPr lvl="0" rtl="0"/>
            <a:r>
              <a:rPr lang="pt-BR"/>
              <a:t>LEA.L $002100,A1</a:t>
            </a:r>
          </a:p>
          <a:p>
            <a:pPr lvl="0" rtl="0"/>
            <a:r>
              <a:rPr lang="pt-BR"/>
              <a:t>MOVE.L #2,-(A1)</a:t>
            </a:r>
          </a:p>
          <a:p>
            <a:pPr lvl="0" rtl="0"/>
            <a:r>
              <a:rPr lang="pt-BR"/>
              <a:t>BSR $00002050</a:t>
            </a:r>
          </a:p>
          <a:p>
            <a:pPr lvl="0" rtl="0"/>
            <a:r>
              <a:rPr lang="pt-BR"/>
              <a:t>MM 2050;DI</a:t>
            </a:r>
          </a:p>
          <a:p>
            <a:pPr lvl="0" rtl="0"/>
            <a:r>
              <a:rPr lang="pt-BR"/>
              <a:t>MOVE.L (A1)+,D1</a:t>
            </a:r>
          </a:p>
          <a:p>
            <a:pPr lvl="0" rtl="0"/>
            <a:r>
              <a:rPr lang="pt-BR"/>
              <a:t>MOVE.L (A1),D2</a:t>
            </a:r>
          </a:p>
          <a:p>
            <a:pPr lvl="0" rtl="0"/>
            <a:r>
              <a:rPr lang="pt-BR"/>
              <a:t>ADD.L D1,D2</a:t>
            </a:r>
          </a:p>
          <a:p>
            <a:pPr lvl="0" rtl="0"/>
            <a:r>
              <a:rPr lang="pt-BR"/>
              <a:t>MOVE.L D2,D0</a:t>
            </a:r>
          </a:p>
          <a:p>
            <a:pPr lvl="0" rtl="0"/>
            <a:r>
              <a:rPr lang="pt-BR"/>
              <a:t>RTS</a:t>
            </a:r>
          </a:p>
          <a:p>
            <a:pPr lvl="0" rtl="0"/>
            <a:endParaRPr lang="en-US" dirty="0"/>
          </a:p>
        </p:txBody>
      </p:sp>
      <p:sp>
        <p:nvSpPr>
          <p:cNvPr id="12" name="Content Placeholder 2">
            <a:extLst>
              <a:ext uri="{FF2B5EF4-FFF2-40B4-BE49-F238E27FC236}">
                <a16:creationId xmlns:a16="http://schemas.microsoft.com/office/drawing/2014/main" id="{D773890F-7993-BE4F-83AC-886113878E8D}"/>
              </a:ext>
            </a:extLst>
          </p:cNvPr>
          <p:cNvSpPr>
            <a:spLocks noGrp="1"/>
          </p:cNvSpPr>
          <p:nvPr>
            <p:ph idx="13" hasCustomPrompt="1"/>
          </p:nvPr>
        </p:nvSpPr>
        <p:spPr>
          <a:xfrm>
            <a:off x="6246312" y="1524228"/>
            <a:ext cx="5504688" cy="4648788"/>
          </a:xfrm>
        </p:spPr>
        <p:txBody>
          <a:bodyPr rtlCol="0">
            <a:noAutofit/>
          </a:bodyPr>
          <a:lstStyle>
            <a:lvl1pPr marL="0" indent="0">
              <a:buNone/>
              <a:defRPr sz="1400">
                <a:solidFill>
                  <a:schemeClr val="tx1"/>
                </a:solidFill>
                <a:latin typeface="Lucida Console" panose="020B0609040504020204" pitchFamily="49"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rtl="0"/>
            <a:r>
              <a:rPr lang="pt-BR"/>
              <a:t>; Syntax Test file for 68k Assembly code</a:t>
            </a:r>
          </a:p>
          <a:p>
            <a:pPr lvl="0" rtl="0"/>
            <a:r>
              <a:rPr lang="pt-BR"/>
              <a:t>; Some comments about this file</a:t>
            </a:r>
          </a:p>
          <a:p>
            <a:pPr lvl="0" rtl="0"/>
            <a:r>
              <a:rPr lang="pt-BR"/>
              <a:t>.D0 00000000</a:t>
            </a:r>
          </a:p>
          <a:p>
            <a:pPr lvl="0" rtl="0"/>
            <a:r>
              <a:rPr lang="pt-BR"/>
              <a:t>MS 2100 00000002</a:t>
            </a:r>
          </a:p>
          <a:p>
            <a:pPr lvl="0" rtl="0"/>
            <a:r>
              <a:rPr lang="pt-BR"/>
              <a:t>MM 2000;DI</a:t>
            </a:r>
          </a:p>
          <a:p>
            <a:pPr lvl="0" rtl="0"/>
            <a:r>
              <a:rPr lang="pt-BR"/>
              <a:t>LEA.L $002100,A1</a:t>
            </a:r>
          </a:p>
          <a:p>
            <a:pPr lvl="0" rtl="0"/>
            <a:r>
              <a:rPr lang="pt-BR"/>
              <a:t>MOVE.L #2,-(A1)</a:t>
            </a:r>
          </a:p>
          <a:p>
            <a:pPr lvl="0" rtl="0"/>
            <a:r>
              <a:rPr lang="pt-BR"/>
              <a:t>BSR $00002050</a:t>
            </a:r>
          </a:p>
          <a:p>
            <a:pPr lvl="0" rtl="0"/>
            <a:r>
              <a:rPr lang="pt-BR"/>
              <a:t>MM 2050;DI</a:t>
            </a:r>
          </a:p>
          <a:p>
            <a:pPr lvl="0" rtl="0"/>
            <a:r>
              <a:rPr lang="pt-BR"/>
              <a:t>MOVE.L (A1)+,D1</a:t>
            </a:r>
          </a:p>
          <a:p>
            <a:pPr lvl="0" rtl="0"/>
            <a:r>
              <a:rPr lang="pt-BR"/>
              <a:t>MOVE.L (A1),D2</a:t>
            </a:r>
          </a:p>
          <a:p>
            <a:pPr lvl="0" rtl="0"/>
            <a:r>
              <a:rPr lang="pt-BR"/>
              <a:t>ADD.L D1,D2</a:t>
            </a:r>
          </a:p>
          <a:p>
            <a:pPr lvl="0" rtl="0"/>
            <a:r>
              <a:rPr lang="pt-BR"/>
              <a:t>MOVE.L D2,D0</a:t>
            </a:r>
          </a:p>
          <a:p>
            <a:pPr lvl="0" rtl="0"/>
            <a:r>
              <a:rPr lang="pt-BR"/>
              <a:t>RTS</a:t>
            </a:r>
          </a:p>
        </p:txBody>
      </p:sp>
      <p:sp>
        <p:nvSpPr>
          <p:cNvPr id="13" name="Footer Placeholder 4">
            <a:extLst>
              <a:ext uri="{FF2B5EF4-FFF2-40B4-BE49-F238E27FC236}">
                <a16:creationId xmlns:a16="http://schemas.microsoft.com/office/drawing/2014/main" id="{69573A30-3961-C94C-A15D-1FC70640BAA5}"/>
              </a:ext>
              <a:ext uri="{C183D7F6-B498-43B3-948B-1728B52AA6E4}">
                <adec:decorative xmlns=""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r>
              <a:rPr lang="pt-BR"/>
              <a:t>© 2020 Amazon Web Services, Inc. or its Affiliates. All rights reserved.</a:t>
            </a:r>
          </a:p>
        </p:txBody>
      </p:sp>
      <p:sp>
        <p:nvSpPr>
          <p:cNvPr id="11" name="Slide Number Placeholder 5">
            <a:extLst>
              <a:ext uri="{FF2B5EF4-FFF2-40B4-BE49-F238E27FC236}">
                <a16:creationId xmlns:a16="http://schemas.microsoft.com/office/drawing/2014/main" id="{4AC7BB94-D444-F441-A88C-76F7DDCDC5EB}"/>
              </a:ext>
              <a:ext uri="{C183D7F6-B498-43B3-948B-1728B52AA6E4}">
                <adec:decorative xmlns="" xmlns:adec="http://schemas.microsoft.com/office/drawing/2017/decorative" val="1"/>
              </a:ext>
            </a:extLst>
          </p:cNvPr>
          <p:cNvSpPr>
            <a:spLocks noGrp="1"/>
          </p:cNvSpPr>
          <p:nvPr>
            <p:ph type="sldNum" sz="quarter" idx="12"/>
          </p:nvPr>
        </p:nvSpPr>
        <p:spPr>
          <a:xfrm>
            <a:off x="9029700" y="6356350"/>
            <a:ext cx="2743200" cy="365125"/>
          </a:xfrm>
        </p:spPr>
        <p:txBody>
          <a:bodyPr rtlCol="0"/>
          <a:lstStyle/>
          <a:p>
            <a:pPr rtl="0"/>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18551864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 Picture">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E071635C-7AC2-B54A-9C0A-2EECB1A91D6A}"/>
              </a:ext>
              <a:ext uri="{C183D7F6-B498-43B3-948B-1728B52AA6E4}">
                <adec:decorative xmlns="" xmlns:adec="http://schemas.microsoft.com/office/drawing/2017/decorative" val="1"/>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rtlCol="0">
            <a:noAutofit/>
          </a:bodyPr>
          <a:lstStyle>
            <a:lvl1pPr>
              <a:defRPr sz="4000">
                <a:solidFill>
                  <a:schemeClr val="bg1"/>
                </a:solidFill>
              </a:defRPr>
            </a:lvl1pPr>
          </a:lstStyle>
          <a:p>
            <a:pPr rtl="0"/>
            <a:r>
              <a:rPr lang="pt-BR"/>
              <a:t>Click to edit Master title style</a:t>
            </a:r>
            <a:endParaRPr lang="en-US" dirty="0"/>
          </a:p>
        </p:txBody>
      </p:sp>
      <p:pic>
        <p:nvPicPr>
          <p:cNvPr id="16" name="Picture 15">
            <a:extLst>
              <a:ext uri="{FF2B5EF4-FFF2-40B4-BE49-F238E27FC236}">
                <a16:creationId xmlns:a16="http://schemas.microsoft.com/office/drawing/2014/main" id="{49A7927A-C274-E848-B9FC-75CF0763AED5}"/>
              </a:ext>
              <a:ext uri="{C183D7F6-B498-43B3-948B-1728B52AA6E4}">
                <adec:decorative xmlns=""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
        <p:nvSpPr>
          <p:cNvPr id="4" name="Picture Placeholder 3">
            <a:extLst>
              <a:ext uri="{FF2B5EF4-FFF2-40B4-BE49-F238E27FC236}">
                <a16:creationId xmlns:a16="http://schemas.microsoft.com/office/drawing/2014/main" id="{EE336319-2696-2640-9B7B-C5788923DD04}"/>
              </a:ext>
            </a:extLst>
          </p:cNvPr>
          <p:cNvSpPr>
            <a:spLocks noGrp="1"/>
          </p:cNvSpPr>
          <p:nvPr>
            <p:ph type="pic" sz="quarter" idx="18"/>
          </p:nvPr>
        </p:nvSpPr>
        <p:spPr>
          <a:xfrm>
            <a:off x="419100" y="1524000"/>
            <a:ext cx="2679192" cy="2103120"/>
          </a:xfrm>
        </p:spPr>
        <p:txBody>
          <a:bodyPr rtlCol="0">
            <a:noAutofit/>
          </a:bodyPr>
          <a:lstStyle>
            <a:lvl1pPr marL="0" indent="0">
              <a:buNone/>
              <a:defRPr/>
            </a:lvl1pPr>
          </a:lstStyle>
          <a:p>
            <a:pPr rtl="0"/>
            <a:r>
              <a:rPr lang="pt-BR"/>
              <a:t>Click icon to add picture</a:t>
            </a:r>
          </a:p>
        </p:txBody>
      </p:sp>
      <p:sp>
        <p:nvSpPr>
          <p:cNvPr id="3" name="Text Placeholder 2">
            <a:extLst>
              <a:ext uri="{FF2B5EF4-FFF2-40B4-BE49-F238E27FC236}">
                <a16:creationId xmlns:a16="http://schemas.microsoft.com/office/drawing/2014/main" id="{696A4FD3-97EE-8149-9A33-E0E6B1B0C06E}"/>
              </a:ext>
            </a:extLst>
          </p:cNvPr>
          <p:cNvSpPr>
            <a:spLocks noGrp="1"/>
          </p:cNvSpPr>
          <p:nvPr>
            <p:ph type="body" sz="quarter" idx="15"/>
          </p:nvPr>
        </p:nvSpPr>
        <p:spPr>
          <a:xfrm>
            <a:off x="411876" y="3793944"/>
            <a:ext cx="2686416" cy="303043"/>
          </a:xfrm>
        </p:spPr>
        <p:txBody>
          <a:bodyPr rtlCol="0">
            <a:noAutofit/>
          </a:bodyPr>
          <a:lstStyle>
            <a:lvl1pPr marL="0" indent="0" algn="ctr">
              <a:buNone/>
              <a:defRPr sz="2000" b="0">
                <a:solidFill>
                  <a:schemeClr val="tx1"/>
                </a:solidFill>
              </a:defRPr>
            </a:lvl1pPr>
          </a:lstStyle>
          <a:p>
            <a:pPr lvl="0" rtl="0"/>
            <a:r>
              <a:rPr lang="pt-BR"/>
              <a:t>Click to edit Master text styles</a:t>
            </a:r>
          </a:p>
        </p:txBody>
      </p:sp>
      <p:sp>
        <p:nvSpPr>
          <p:cNvPr id="26" name="Picture Placeholder 3">
            <a:extLst>
              <a:ext uri="{FF2B5EF4-FFF2-40B4-BE49-F238E27FC236}">
                <a16:creationId xmlns:a16="http://schemas.microsoft.com/office/drawing/2014/main" id="{C1BCDD9F-46DB-5745-913B-E11E7BEBDA8C}"/>
              </a:ext>
            </a:extLst>
          </p:cNvPr>
          <p:cNvSpPr>
            <a:spLocks noGrp="1"/>
          </p:cNvSpPr>
          <p:nvPr>
            <p:ph type="pic" sz="quarter" idx="24"/>
          </p:nvPr>
        </p:nvSpPr>
        <p:spPr>
          <a:xfrm>
            <a:off x="3322302" y="1524000"/>
            <a:ext cx="2679192" cy="2103120"/>
          </a:xfrm>
        </p:spPr>
        <p:txBody>
          <a:bodyPr rtlCol="0">
            <a:noAutofit/>
          </a:bodyPr>
          <a:lstStyle>
            <a:lvl1pPr marL="0" indent="0">
              <a:buNone/>
              <a:defRPr/>
            </a:lvl1pPr>
          </a:lstStyle>
          <a:p>
            <a:pPr rtl="0"/>
            <a:r>
              <a:rPr lang="pt-BR"/>
              <a:t>Click icon to add picture</a:t>
            </a:r>
          </a:p>
        </p:txBody>
      </p:sp>
      <p:sp>
        <p:nvSpPr>
          <p:cNvPr id="25" name="Text Placeholder 2">
            <a:extLst>
              <a:ext uri="{FF2B5EF4-FFF2-40B4-BE49-F238E27FC236}">
                <a16:creationId xmlns:a16="http://schemas.microsoft.com/office/drawing/2014/main" id="{86FF323F-B273-E643-A44F-65465BE5C0DE}"/>
              </a:ext>
            </a:extLst>
          </p:cNvPr>
          <p:cNvSpPr>
            <a:spLocks noGrp="1"/>
          </p:cNvSpPr>
          <p:nvPr>
            <p:ph type="body" sz="quarter" idx="23"/>
          </p:nvPr>
        </p:nvSpPr>
        <p:spPr>
          <a:xfrm>
            <a:off x="3315078" y="3793944"/>
            <a:ext cx="2686416" cy="303043"/>
          </a:xfrm>
        </p:spPr>
        <p:txBody>
          <a:bodyPr rtlCol="0">
            <a:noAutofit/>
          </a:bodyPr>
          <a:lstStyle>
            <a:lvl1pPr marL="0" indent="0" algn="ctr">
              <a:buNone/>
              <a:defRPr sz="2000" b="0">
                <a:solidFill>
                  <a:schemeClr val="tx1"/>
                </a:solidFill>
              </a:defRPr>
            </a:lvl1pPr>
          </a:lstStyle>
          <a:p>
            <a:pPr lvl="0" rtl="0"/>
            <a:r>
              <a:rPr lang="pt-BR"/>
              <a:t>Click to edit Master text styles</a:t>
            </a:r>
          </a:p>
        </p:txBody>
      </p:sp>
      <p:sp>
        <p:nvSpPr>
          <p:cNvPr id="24" name="Picture Placeholder 3">
            <a:extLst>
              <a:ext uri="{FF2B5EF4-FFF2-40B4-BE49-F238E27FC236}">
                <a16:creationId xmlns:a16="http://schemas.microsoft.com/office/drawing/2014/main" id="{47F48B9A-256D-954A-AA08-55B5777556AD}"/>
              </a:ext>
            </a:extLst>
          </p:cNvPr>
          <p:cNvSpPr>
            <a:spLocks noGrp="1"/>
          </p:cNvSpPr>
          <p:nvPr>
            <p:ph type="pic" sz="quarter" idx="22"/>
          </p:nvPr>
        </p:nvSpPr>
        <p:spPr>
          <a:xfrm>
            <a:off x="6210469" y="1524000"/>
            <a:ext cx="2679192" cy="2103120"/>
          </a:xfrm>
        </p:spPr>
        <p:txBody>
          <a:bodyPr rtlCol="0">
            <a:noAutofit/>
          </a:bodyPr>
          <a:lstStyle>
            <a:lvl1pPr marL="0" indent="0">
              <a:buNone/>
              <a:defRPr/>
            </a:lvl1pPr>
          </a:lstStyle>
          <a:p>
            <a:pPr rtl="0"/>
            <a:r>
              <a:rPr lang="pt-BR"/>
              <a:t>Click icon to add picture</a:t>
            </a:r>
          </a:p>
        </p:txBody>
      </p:sp>
      <p:sp>
        <p:nvSpPr>
          <p:cNvPr id="23" name="Text Placeholder 2">
            <a:extLst>
              <a:ext uri="{FF2B5EF4-FFF2-40B4-BE49-F238E27FC236}">
                <a16:creationId xmlns:a16="http://schemas.microsoft.com/office/drawing/2014/main" id="{7ED4B9F9-6A66-6041-9EEB-F3287939A9A1}"/>
              </a:ext>
            </a:extLst>
          </p:cNvPr>
          <p:cNvSpPr>
            <a:spLocks noGrp="1"/>
          </p:cNvSpPr>
          <p:nvPr>
            <p:ph type="body" sz="quarter" idx="21"/>
          </p:nvPr>
        </p:nvSpPr>
        <p:spPr>
          <a:xfrm>
            <a:off x="6200777" y="3793944"/>
            <a:ext cx="2686416" cy="303043"/>
          </a:xfrm>
        </p:spPr>
        <p:txBody>
          <a:bodyPr rtlCol="0">
            <a:noAutofit/>
          </a:bodyPr>
          <a:lstStyle>
            <a:lvl1pPr marL="0" indent="0" algn="ctr">
              <a:buNone/>
              <a:defRPr sz="2000" b="0">
                <a:solidFill>
                  <a:schemeClr val="tx1"/>
                </a:solidFill>
              </a:defRPr>
            </a:lvl1pPr>
          </a:lstStyle>
          <a:p>
            <a:pPr lvl="0" rtl="0"/>
            <a:r>
              <a:rPr lang="pt-BR"/>
              <a:t>Click to edit Master text styles</a:t>
            </a:r>
          </a:p>
        </p:txBody>
      </p:sp>
      <p:sp>
        <p:nvSpPr>
          <p:cNvPr id="22" name="Picture Placeholder 3">
            <a:extLst>
              <a:ext uri="{FF2B5EF4-FFF2-40B4-BE49-F238E27FC236}">
                <a16:creationId xmlns:a16="http://schemas.microsoft.com/office/drawing/2014/main" id="{2FA06701-76A6-3548-BF51-E4429F8C741A}"/>
              </a:ext>
            </a:extLst>
          </p:cNvPr>
          <p:cNvSpPr>
            <a:spLocks noGrp="1"/>
          </p:cNvSpPr>
          <p:nvPr>
            <p:ph type="pic" sz="quarter" idx="20"/>
          </p:nvPr>
        </p:nvSpPr>
        <p:spPr>
          <a:xfrm>
            <a:off x="9093708" y="1524000"/>
            <a:ext cx="2679192" cy="2103120"/>
          </a:xfrm>
        </p:spPr>
        <p:txBody>
          <a:bodyPr rtlCol="0">
            <a:noAutofit/>
          </a:bodyPr>
          <a:lstStyle>
            <a:lvl1pPr marL="0" indent="0">
              <a:buNone/>
              <a:defRPr/>
            </a:lvl1pPr>
          </a:lstStyle>
          <a:p>
            <a:pPr rtl="0"/>
            <a:r>
              <a:rPr lang="pt-BR"/>
              <a:t>Click icon to add picture</a:t>
            </a:r>
          </a:p>
        </p:txBody>
      </p:sp>
      <p:sp>
        <p:nvSpPr>
          <p:cNvPr id="21" name="Text Placeholder 2">
            <a:extLst>
              <a:ext uri="{FF2B5EF4-FFF2-40B4-BE49-F238E27FC236}">
                <a16:creationId xmlns:a16="http://schemas.microsoft.com/office/drawing/2014/main" id="{1A58B4D5-135C-FA4B-BDD3-660FB08CFA9C}"/>
              </a:ext>
            </a:extLst>
          </p:cNvPr>
          <p:cNvSpPr>
            <a:spLocks noGrp="1"/>
          </p:cNvSpPr>
          <p:nvPr>
            <p:ph type="body" sz="quarter" idx="19"/>
          </p:nvPr>
        </p:nvSpPr>
        <p:spPr>
          <a:xfrm>
            <a:off x="9086484" y="3793944"/>
            <a:ext cx="2686416" cy="303043"/>
          </a:xfrm>
        </p:spPr>
        <p:txBody>
          <a:bodyPr rtlCol="0">
            <a:noAutofit/>
          </a:bodyPr>
          <a:lstStyle>
            <a:lvl1pPr marL="0" indent="0" algn="ctr">
              <a:buNone/>
              <a:defRPr sz="2000" b="0">
                <a:solidFill>
                  <a:schemeClr val="tx1"/>
                </a:solidFill>
              </a:defRPr>
            </a:lvl1pPr>
          </a:lstStyle>
          <a:p>
            <a:pPr lvl="0" rtl="0"/>
            <a:r>
              <a:rPr lang="pt-BR"/>
              <a:t>Click to edit Master text styles</a:t>
            </a:r>
          </a:p>
        </p:txBody>
      </p:sp>
      <p:sp>
        <p:nvSpPr>
          <p:cNvPr id="14" name="Footer Placeholder 4">
            <a:extLst>
              <a:ext uri="{FF2B5EF4-FFF2-40B4-BE49-F238E27FC236}">
                <a16:creationId xmlns:a16="http://schemas.microsoft.com/office/drawing/2014/main" id="{075ED423-869B-CA42-83F6-A40BF01C3EBF}"/>
              </a:ext>
              <a:ext uri="{C183D7F6-B498-43B3-948B-1728B52AA6E4}">
                <adec:decorative xmlns=""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r>
              <a:rPr lang="pt-BR"/>
              <a:t>© 2020 Amazon Web Services, Inc. or its Affiliates. All rights reserved.</a:t>
            </a:r>
          </a:p>
        </p:txBody>
      </p:sp>
      <p:sp>
        <p:nvSpPr>
          <p:cNvPr id="11" name="Slide Number Placeholder 5">
            <a:extLst>
              <a:ext uri="{FF2B5EF4-FFF2-40B4-BE49-F238E27FC236}">
                <a16:creationId xmlns:a16="http://schemas.microsoft.com/office/drawing/2014/main" id="{4AC7BB94-D444-F441-A88C-76F7DDCDC5EB}"/>
              </a:ext>
              <a:ext uri="{C183D7F6-B498-43B3-948B-1728B52AA6E4}">
                <adec:decorative xmlns="" xmlns:adec="http://schemas.microsoft.com/office/drawing/2017/decorative" val="1"/>
              </a:ext>
            </a:extLst>
          </p:cNvPr>
          <p:cNvSpPr>
            <a:spLocks noGrp="1"/>
          </p:cNvSpPr>
          <p:nvPr>
            <p:ph type="sldNum" sz="quarter" idx="12"/>
          </p:nvPr>
        </p:nvSpPr>
        <p:spPr>
          <a:xfrm>
            <a:off x="9029700" y="6356350"/>
            <a:ext cx="2743200" cy="365125"/>
          </a:xfrm>
        </p:spPr>
        <p:txBody>
          <a:bodyPr rtlCol="0"/>
          <a:lstStyle/>
          <a:p>
            <a:pPr rtl="0"/>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17496026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6 Picture">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67E9E421-0C28-B445-BB5D-267DD5F8BA23}"/>
              </a:ext>
              <a:ext uri="{C183D7F6-B498-43B3-948B-1728B52AA6E4}">
                <adec:decorative xmlns="" xmlns:adec="http://schemas.microsoft.com/office/drawing/2017/decorative" val="1"/>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rtlCol="0">
            <a:noAutofit/>
          </a:bodyPr>
          <a:lstStyle>
            <a:lvl1pPr>
              <a:defRPr sz="4000">
                <a:solidFill>
                  <a:schemeClr val="bg1"/>
                </a:solidFill>
              </a:defRPr>
            </a:lvl1pPr>
          </a:lstStyle>
          <a:p>
            <a:pPr rtl="0"/>
            <a:r>
              <a:rPr lang="pt-BR"/>
              <a:t>Click to edit Master title style</a:t>
            </a:r>
            <a:endParaRPr lang="en-US" dirty="0"/>
          </a:p>
        </p:txBody>
      </p:sp>
      <p:pic>
        <p:nvPicPr>
          <p:cNvPr id="23" name="Picture 22">
            <a:extLst>
              <a:ext uri="{FF2B5EF4-FFF2-40B4-BE49-F238E27FC236}">
                <a16:creationId xmlns:a16="http://schemas.microsoft.com/office/drawing/2014/main" id="{C99A9892-B85D-B746-B8F0-8DD0CF1EABE7}"/>
              </a:ext>
              <a:ext uri="{C183D7F6-B498-43B3-948B-1728B52AA6E4}">
                <adec:decorative xmlns=""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
        <p:nvSpPr>
          <p:cNvPr id="4" name="Picture Placeholder 3">
            <a:extLst>
              <a:ext uri="{FF2B5EF4-FFF2-40B4-BE49-F238E27FC236}">
                <a16:creationId xmlns:a16="http://schemas.microsoft.com/office/drawing/2014/main" id="{EE336319-2696-2640-9B7B-C5788923DD04}"/>
              </a:ext>
            </a:extLst>
          </p:cNvPr>
          <p:cNvSpPr>
            <a:spLocks noGrp="1"/>
          </p:cNvSpPr>
          <p:nvPr>
            <p:ph type="pic" sz="quarter" idx="18"/>
          </p:nvPr>
        </p:nvSpPr>
        <p:spPr>
          <a:xfrm>
            <a:off x="419100" y="1524000"/>
            <a:ext cx="3611880" cy="1755648"/>
          </a:xfrm>
        </p:spPr>
        <p:txBody>
          <a:bodyPr rtlCol="0">
            <a:noAutofit/>
          </a:bodyPr>
          <a:lstStyle>
            <a:lvl1pPr marL="0" indent="0">
              <a:buNone/>
              <a:defRPr>
                <a:solidFill>
                  <a:schemeClr val="tx1"/>
                </a:solidFill>
              </a:defRPr>
            </a:lvl1pPr>
          </a:lstStyle>
          <a:p>
            <a:pPr rtl="0"/>
            <a:r>
              <a:rPr lang="pt-BR"/>
              <a:t>Click icon to add picture</a:t>
            </a:r>
          </a:p>
        </p:txBody>
      </p:sp>
      <p:sp>
        <p:nvSpPr>
          <p:cNvPr id="3" name="Text Placeholder 2">
            <a:extLst>
              <a:ext uri="{FF2B5EF4-FFF2-40B4-BE49-F238E27FC236}">
                <a16:creationId xmlns:a16="http://schemas.microsoft.com/office/drawing/2014/main" id="{696A4FD3-97EE-8149-9A33-E0E6B1B0C06E}"/>
              </a:ext>
            </a:extLst>
          </p:cNvPr>
          <p:cNvSpPr>
            <a:spLocks noGrp="1"/>
          </p:cNvSpPr>
          <p:nvPr>
            <p:ph type="body" sz="quarter" idx="15"/>
          </p:nvPr>
        </p:nvSpPr>
        <p:spPr>
          <a:xfrm>
            <a:off x="411876" y="3446471"/>
            <a:ext cx="3619104" cy="301752"/>
          </a:xfrm>
        </p:spPr>
        <p:txBody>
          <a:bodyPr rtlCol="0">
            <a:noAutofit/>
          </a:bodyPr>
          <a:lstStyle>
            <a:lvl1pPr marL="0" indent="0" algn="ctr">
              <a:buNone/>
              <a:defRPr sz="2000" b="0">
                <a:solidFill>
                  <a:schemeClr val="tx1"/>
                </a:solidFill>
              </a:defRPr>
            </a:lvl1pPr>
          </a:lstStyle>
          <a:p>
            <a:pPr lvl="0" rtl="0"/>
            <a:r>
              <a:rPr lang="pt-BR"/>
              <a:t>Click to edit Master text styles</a:t>
            </a:r>
          </a:p>
        </p:txBody>
      </p:sp>
      <p:sp>
        <p:nvSpPr>
          <p:cNvPr id="27" name="Picture Placeholder 3">
            <a:extLst>
              <a:ext uri="{FF2B5EF4-FFF2-40B4-BE49-F238E27FC236}">
                <a16:creationId xmlns:a16="http://schemas.microsoft.com/office/drawing/2014/main" id="{B331369C-8691-264D-B80A-CEAC8AD3CDE6}"/>
              </a:ext>
            </a:extLst>
          </p:cNvPr>
          <p:cNvSpPr>
            <a:spLocks noGrp="1"/>
          </p:cNvSpPr>
          <p:nvPr>
            <p:ph type="pic" sz="quarter" idx="22"/>
          </p:nvPr>
        </p:nvSpPr>
        <p:spPr>
          <a:xfrm>
            <a:off x="4301536" y="1524000"/>
            <a:ext cx="3611880" cy="1755648"/>
          </a:xfrm>
        </p:spPr>
        <p:txBody>
          <a:bodyPr rtlCol="0">
            <a:noAutofit/>
          </a:bodyPr>
          <a:lstStyle>
            <a:lvl1pPr marL="0" indent="0">
              <a:buNone/>
              <a:defRPr/>
            </a:lvl1pPr>
          </a:lstStyle>
          <a:p>
            <a:pPr rtl="0"/>
            <a:r>
              <a:rPr lang="pt-BR"/>
              <a:t>Click icon to add picture</a:t>
            </a:r>
          </a:p>
        </p:txBody>
      </p:sp>
      <p:sp>
        <p:nvSpPr>
          <p:cNvPr id="20" name="Text Placeholder 2">
            <a:extLst>
              <a:ext uri="{FF2B5EF4-FFF2-40B4-BE49-F238E27FC236}">
                <a16:creationId xmlns:a16="http://schemas.microsoft.com/office/drawing/2014/main" id="{22929504-2B50-874B-A16E-F37A03279EC7}"/>
              </a:ext>
            </a:extLst>
          </p:cNvPr>
          <p:cNvSpPr>
            <a:spLocks noGrp="1"/>
          </p:cNvSpPr>
          <p:nvPr>
            <p:ph type="body" sz="quarter" idx="21"/>
          </p:nvPr>
        </p:nvSpPr>
        <p:spPr>
          <a:xfrm>
            <a:off x="4294312" y="3446471"/>
            <a:ext cx="3619104" cy="301752"/>
          </a:xfrm>
        </p:spPr>
        <p:txBody>
          <a:bodyPr rtlCol="0">
            <a:noAutofit/>
          </a:bodyPr>
          <a:lstStyle>
            <a:lvl1pPr marL="0" indent="0" algn="ctr">
              <a:buNone/>
              <a:defRPr sz="2000" b="0">
                <a:solidFill>
                  <a:schemeClr val="tx1"/>
                </a:solidFill>
              </a:defRPr>
            </a:lvl1pPr>
          </a:lstStyle>
          <a:p>
            <a:pPr lvl="0" rtl="0"/>
            <a:r>
              <a:rPr lang="pt-BR"/>
              <a:t>Click to edit Master text styles</a:t>
            </a:r>
          </a:p>
        </p:txBody>
      </p:sp>
      <p:sp>
        <p:nvSpPr>
          <p:cNvPr id="19" name="Picture Placeholder 3">
            <a:extLst>
              <a:ext uri="{FF2B5EF4-FFF2-40B4-BE49-F238E27FC236}">
                <a16:creationId xmlns:a16="http://schemas.microsoft.com/office/drawing/2014/main" id="{1F03C714-8C12-1648-A7BE-ED7D107E4A53}"/>
              </a:ext>
            </a:extLst>
          </p:cNvPr>
          <p:cNvSpPr>
            <a:spLocks noGrp="1"/>
          </p:cNvSpPr>
          <p:nvPr>
            <p:ph type="pic" sz="quarter" idx="20"/>
          </p:nvPr>
        </p:nvSpPr>
        <p:spPr>
          <a:xfrm>
            <a:off x="8161020" y="1524000"/>
            <a:ext cx="3611880" cy="1755648"/>
          </a:xfrm>
        </p:spPr>
        <p:txBody>
          <a:bodyPr rtlCol="0">
            <a:noAutofit/>
          </a:bodyPr>
          <a:lstStyle>
            <a:lvl1pPr marL="0" indent="0">
              <a:buNone/>
              <a:defRPr/>
            </a:lvl1pPr>
          </a:lstStyle>
          <a:p>
            <a:pPr rtl="0"/>
            <a:r>
              <a:rPr lang="pt-BR"/>
              <a:t>Click icon to add picture</a:t>
            </a:r>
          </a:p>
        </p:txBody>
      </p:sp>
      <p:sp>
        <p:nvSpPr>
          <p:cNvPr id="18" name="Text Placeholder 2">
            <a:extLst>
              <a:ext uri="{FF2B5EF4-FFF2-40B4-BE49-F238E27FC236}">
                <a16:creationId xmlns:a16="http://schemas.microsoft.com/office/drawing/2014/main" id="{CEC6ED8A-9A35-254F-9CF6-1EFE9B38709A}"/>
              </a:ext>
            </a:extLst>
          </p:cNvPr>
          <p:cNvSpPr>
            <a:spLocks noGrp="1"/>
          </p:cNvSpPr>
          <p:nvPr>
            <p:ph type="body" sz="quarter" idx="19"/>
          </p:nvPr>
        </p:nvSpPr>
        <p:spPr>
          <a:xfrm>
            <a:off x="8153796" y="3446471"/>
            <a:ext cx="3619104" cy="301752"/>
          </a:xfrm>
        </p:spPr>
        <p:txBody>
          <a:bodyPr rtlCol="0">
            <a:noAutofit/>
          </a:bodyPr>
          <a:lstStyle>
            <a:lvl1pPr marL="0" indent="0" algn="ctr">
              <a:buNone/>
              <a:defRPr sz="2000" b="0">
                <a:solidFill>
                  <a:schemeClr val="tx1"/>
                </a:solidFill>
              </a:defRPr>
            </a:lvl1pPr>
          </a:lstStyle>
          <a:p>
            <a:pPr lvl="0" rtl="0"/>
            <a:r>
              <a:rPr lang="pt-BR"/>
              <a:t>Click to edit Master text styles</a:t>
            </a:r>
          </a:p>
        </p:txBody>
      </p:sp>
      <p:sp>
        <p:nvSpPr>
          <p:cNvPr id="35" name="Picture Placeholder 3">
            <a:extLst>
              <a:ext uri="{FF2B5EF4-FFF2-40B4-BE49-F238E27FC236}">
                <a16:creationId xmlns:a16="http://schemas.microsoft.com/office/drawing/2014/main" id="{57601697-5763-1649-956A-0E3F39DE563B}"/>
              </a:ext>
            </a:extLst>
          </p:cNvPr>
          <p:cNvSpPr>
            <a:spLocks noGrp="1"/>
          </p:cNvSpPr>
          <p:nvPr>
            <p:ph type="pic" sz="quarter" idx="24"/>
          </p:nvPr>
        </p:nvSpPr>
        <p:spPr>
          <a:xfrm>
            <a:off x="419100" y="3934689"/>
            <a:ext cx="3611880" cy="1755648"/>
          </a:xfrm>
        </p:spPr>
        <p:txBody>
          <a:bodyPr rtlCol="0">
            <a:noAutofit/>
          </a:bodyPr>
          <a:lstStyle>
            <a:lvl1pPr marL="0" indent="0">
              <a:buNone/>
              <a:defRPr>
                <a:solidFill>
                  <a:schemeClr val="tx1"/>
                </a:solidFill>
              </a:defRPr>
            </a:lvl1pPr>
          </a:lstStyle>
          <a:p>
            <a:pPr rtl="0"/>
            <a:r>
              <a:rPr lang="pt-BR"/>
              <a:t>Click icon to add picture</a:t>
            </a:r>
          </a:p>
        </p:txBody>
      </p:sp>
      <p:sp>
        <p:nvSpPr>
          <p:cNvPr id="34" name="Text Placeholder 2">
            <a:extLst>
              <a:ext uri="{FF2B5EF4-FFF2-40B4-BE49-F238E27FC236}">
                <a16:creationId xmlns:a16="http://schemas.microsoft.com/office/drawing/2014/main" id="{B9AA5E4E-EA30-7144-B43C-3BC38200353D}"/>
              </a:ext>
            </a:extLst>
          </p:cNvPr>
          <p:cNvSpPr>
            <a:spLocks noGrp="1"/>
          </p:cNvSpPr>
          <p:nvPr>
            <p:ph type="body" sz="quarter" idx="23"/>
          </p:nvPr>
        </p:nvSpPr>
        <p:spPr>
          <a:xfrm>
            <a:off x="411876" y="5857160"/>
            <a:ext cx="3619104" cy="301752"/>
          </a:xfrm>
        </p:spPr>
        <p:txBody>
          <a:bodyPr rtlCol="0">
            <a:noAutofit/>
          </a:bodyPr>
          <a:lstStyle>
            <a:lvl1pPr marL="0" indent="0" algn="ctr">
              <a:buNone/>
              <a:defRPr sz="2000" b="0">
                <a:solidFill>
                  <a:schemeClr val="tx1"/>
                </a:solidFill>
              </a:defRPr>
            </a:lvl1pPr>
          </a:lstStyle>
          <a:p>
            <a:pPr lvl="0" rtl="0"/>
            <a:r>
              <a:rPr lang="pt-BR"/>
              <a:t>Click to edit Master text styles</a:t>
            </a:r>
          </a:p>
        </p:txBody>
      </p:sp>
      <p:sp>
        <p:nvSpPr>
          <p:cNvPr id="39" name="Picture Placeholder 3">
            <a:extLst>
              <a:ext uri="{FF2B5EF4-FFF2-40B4-BE49-F238E27FC236}">
                <a16:creationId xmlns:a16="http://schemas.microsoft.com/office/drawing/2014/main" id="{750D7242-278D-B24F-A07C-549ACB16E63A}"/>
              </a:ext>
            </a:extLst>
          </p:cNvPr>
          <p:cNvSpPr>
            <a:spLocks noGrp="1"/>
          </p:cNvSpPr>
          <p:nvPr>
            <p:ph type="pic" sz="quarter" idx="28"/>
          </p:nvPr>
        </p:nvSpPr>
        <p:spPr>
          <a:xfrm>
            <a:off x="4301536" y="3934689"/>
            <a:ext cx="3611880" cy="1755648"/>
          </a:xfrm>
        </p:spPr>
        <p:txBody>
          <a:bodyPr rtlCol="0">
            <a:noAutofit/>
          </a:bodyPr>
          <a:lstStyle>
            <a:lvl1pPr marL="0" indent="0">
              <a:buNone/>
              <a:defRPr>
                <a:solidFill>
                  <a:schemeClr val="tx1"/>
                </a:solidFill>
              </a:defRPr>
            </a:lvl1pPr>
          </a:lstStyle>
          <a:p>
            <a:pPr rtl="0"/>
            <a:r>
              <a:rPr lang="pt-BR"/>
              <a:t>Click icon to add picture</a:t>
            </a:r>
          </a:p>
        </p:txBody>
      </p:sp>
      <p:sp>
        <p:nvSpPr>
          <p:cNvPr id="38" name="Text Placeholder 2">
            <a:extLst>
              <a:ext uri="{FF2B5EF4-FFF2-40B4-BE49-F238E27FC236}">
                <a16:creationId xmlns:a16="http://schemas.microsoft.com/office/drawing/2014/main" id="{2B0D6062-BB69-D146-8060-14598F894BC4}"/>
              </a:ext>
            </a:extLst>
          </p:cNvPr>
          <p:cNvSpPr>
            <a:spLocks noGrp="1"/>
          </p:cNvSpPr>
          <p:nvPr>
            <p:ph type="body" sz="quarter" idx="27"/>
          </p:nvPr>
        </p:nvSpPr>
        <p:spPr>
          <a:xfrm>
            <a:off x="4294312" y="5857160"/>
            <a:ext cx="3619104" cy="301752"/>
          </a:xfrm>
        </p:spPr>
        <p:txBody>
          <a:bodyPr rtlCol="0">
            <a:noAutofit/>
          </a:bodyPr>
          <a:lstStyle>
            <a:lvl1pPr marL="0" indent="0" algn="ctr">
              <a:buNone/>
              <a:defRPr sz="2000" b="0">
                <a:solidFill>
                  <a:schemeClr val="tx1"/>
                </a:solidFill>
              </a:defRPr>
            </a:lvl1pPr>
          </a:lstStyle>
          <a:p>
            <a:pPr lvl="0" rtl="0"/>
            <a:r>
              <a:rPr lang="pt-BR"/>
              <a:t>Click to edit Master text styles</a:t>
            </a:r>
          </a:p>
        </p:txBody>
      </p:sp>
      <p:sp>
        <p:nvSpPr>
          <p:cNvPr id="37" name="Picture Placeholder 3">
            <a:extLst>
              <a:ext uri="{FF2B5EF4-FFF2-40B4-BE49-F238E27FC236}">
                <a16:creationId xmlns:a16="http://schemas.microsoft.com/office/drawing/2014/main" id="{D8042A93-9BD7-0147-8441-5442B29A69DE}"/>
              </a:ext>
            </a:extLst>
          </p:cNvPr>
          <p:cNvSpPr>
            <a:spLocks noGrp="1"/>
          </p:cNvSpPr>
          <p:nvPr>
            <p:ph type="pic" sz="quarter" idx="26"/>
          </p:nvPr>
        </p:nvSpPr>
        <p:spPr>
          <a:xfrm>
            <a:off x="8161020" y="3934689"/>
            <a:ext cx="3611880" cy="1755648"/>
          </a:xfrm>
        </p:spPr>
        <p:txBody>
          <a:bodyPr rtlCol="0">
            <a:noAutofit/>
          </a:bodyPr>
          <a:lstStyle>
            <a:lvl1pPr marL="0" indent="0">
              <a:buNone/>
              <a:defRPr>
                <a:solidFill>
                  <a:schemeClr val="tx1"/>
                </a:solidFill>
              </a:defRPr>
            </a:lvl1pPr>
          </a:lstStyle>
          <a:p>
            <a:pPr rtl="0"/>
            <a:r>
              <a:rPr lang="pt-BR"/>
              <a:t>Click icon to add picture</a:t>
            </a:r>
          </a:p>
        </p:txBody>
      </p:sp>
      <p:sp>
        <p:nvSpPr>
          <p:cNvPr id="36" name="Text Placeholder 2">
            <a:extLst>
              <a:ext uri="{FF2B5EF4-FFF2-40B4-BE49-F238E27FC236}">
                <a16:creationId xmlns:a16="http://schemas.microsoft.com/office/drawing/2014/main" id="{09672F95-1B0D-D44F-96FA-DEB0E07403A7}"/>
              </a:ext>
            </a:extLst>
          </p:cNvPr>
          <p:cNvSpPr>
            <a:spLocks noGrp="1"/>
          </p:cNvSpPr>
          <p:nvPr>
            <p:ph type="body" sz="quarter" idx="25"/>
          </p:nvPr>
        </p:nvSpPr>
        <p:spPr>
          <a:xfrm>
            <a:off x="8153796" y="5857160"/>
            <a:ext cx="3619104" cy="301752"/>
          </a:xfrm>
        </p:spPr>
        <p:txBody>
          <a:bodyPr rtlCol="0">
            <a:noAutofit/>
          </a:bodyPr>
          <a:lstStyle>
            <a:lvl1pPr marL="0" indent="0" algn="ctr">
              <a:buNone/>
              <a:defRPr sz="2000" b="0">
                <a:solidFill>
                  <a:schemeClr val="tx1"/>
                </a:solidFill>
              </a:defRPr>
            </a:lvl1pPr>
          </a:lstStyle>
          <a:p>
            <a:pPr lvl="0" rtl="0"/>
            <a:r>
              <a:rPr lang="pt-BR"/>
              <a:t>Click to edit Master text styles</a:t>
            </a:r>
          </a:p>
        </p:txBody>
      </p:sp>
      <p:sp>
        <p:nvSpPr>
          <p:cNvPr id="21" name="Footer Placeholder 4">
            <a:extLst>
              <a:ext uri="{FF2B5EF4-FFF2-40B4-BE49-F238E27FC236}">
                <a16:creationId xmlns:a16="http://schemas.microsoft.com/office/drawing/2014/main" id="{FBF3F200-BB4F-664F-876E-B587463197ED}"/>
              </a:ext>
              <a:ext uri="{C183D7F6-B498-43B3-948B-1728B52AA6E4}">
                <adec:decorative xmlns=""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r>
              <a:rPr lang="pt-BR"/>
              <a:t>© 2020 Amazon Web Services, Inc. or its Affiliates. All rights reserved.</a:t>
            </a:r>
          </a:p>
        </p:txBody>
      </p:sp>
      <p:sp>
        <p:nvSpPr>
          <p:cNvPr id="11" name="Slide Number Placeholder 5">
            <a:extLst>
              <a:ext uri="{FF2B5EF4-FFF2-40B4-BE49-F238E27FC236}">
                <a16:creationId xmlns:a16="http://schemas.microsoft.com/office/drawing/2014/main" id="{4AC7BB94-D444-F441-A88C-76F7DDCDC5EB}"/>
              </a:ext>
              <a:ext uri="{C183D7F6-B498-43B3-948B-1728B52AA6E4}">
                <adec:decorative xmlns="" xmlns:adec="http://schemas.microsoft.com/office/drawing/2017/decorative" val="1"/>
              </a:ext>
            </a:extLst>
          </p:cNvPr>
          <p:cNvSpPr>
            <a:spLocks noGrp="1"/>
          </p:cNvSpPr>
          <p:nvPr>
            <p:ph type="sldNum" sz="quarter" idx="12"/>
          </p:nvPr>
        </p:nvSpPr>
        <p:spPr>
          <a:xfrm>
            <a:off x="9029700" y="6356350"/>
            <a:ext cx="2743200" cy="365125"/>
          </a:xfrm>
        </p:spPr>
        <p:txBody>
          <a:bodyPr rtlCol="0">
            <a:noAutofit/>
          </a:bodyPr>
          <a:lstStyle/>
          <a:p>
            <a:pPr rtl="0"/>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58725223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Icons">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76EEF212-16FA-C546-A6BD-253C80A1A8FF}"/>
              </a:ext>
              <a:ext uri="{C183D7F6-B498-43B3-948B-1728B52AA6E4}">
                <adec:decorative xmlns="" xmlns:adec="http://schemas.microsoft.com/office/drawing/2017/decorative" val="1"/>
              </a:ext>
            </a:extLst>
          </p:cNvPr>
          <p:cNvPicPr>
            <a:picLocks noChangeAspect="1"/>
          </p:cNvPicPr>
          <p:nvPr userDrawn="1"/>
        </p:nvPicPr>
        <p:blipFill rotWithShape="1">
          <a:blip r:embed="rId3" cstate="hqprint">
            <a:extLst>
              <a:ext uri="{28A0092B-C50C-407E-A947-70E740481C1C}">
                <a14:useLocalDpi xmlns:a14="http://schemas.microsoft.com/office/drawing/2010/main"/>
              </a:ext>
            </a:extLst>
          </a:blip>
          <a:srcRect/>
          <a:stretch/>
        </p:blipFill>
        <p:spPr>
          <a:xfrm rot="10800000">
            <a:off x="-1" y="-2"/>
            <a:ext cx="2268187" cy="2166103"/>
          </a:xfrm>
          <a:prstGeom prst="rect">
            <a:avLst/>
          </a:prstGeom>
        </p:spPr>
      </p:pic>
      <p:pic>
        <p:nvPicPr>
          <p:cNvPr id="34" name="Picture 33">
            <a:extLst>
              <a:ext uri="{FF2B5EF4-FFF2-40B4-BE49-F238E27FC236}">
                <a16:creationId xmlns:a16="http://schemas.microsoft.com/office/drawing/2014/main" id="{F7CCF82A-4490-0644-8968-C198DF5F3F30}"/>
              </a:ext>
              <a:ext uri="{C183D7F6-B498-43B3-948B-1728B52AA6E4}">
                <adec:decorative xmlns="" xmlns:adec="http://schemas.microsoft.com/office/drawing/2017/decorative" val="1"/>
              </a:ext>
            </a:extLst>
          </p:cNvPr>
          <p:cNvPicPr>
            <a:picLocks noChangeAspect="1"/>
          </p:cNvPicPr>
          <p:nvPr userDrawn="1"/>
        </p:nvPicPr>
        <p:blipFill>
          <a:blip r:embed="rId4"/>
          <a:stretch>
            <a:fillRect/>
          </a:stretch>
        </p:blipFill>
        <p:spPr>
          <a:xfrm>
            <a:off x="9909200" y="365126"/>
            <a:ext cx="1772652" cy="449072"/>
          </a:xfrm>
          <a:prstGeom prst="rect">
            <a:avLst/>
          </a:prstGeom>
        </p:spPr>
      </p:pic>
      <p:sp>
        <p:nvSpPr>
          <p:cNvPr id="4" name="Picture Placeholder 3">
            <a:extLst>
              <a:ext uri="{FF2B5EF4-FFF2-40B4-BE49-F238E27FC236}">
                <a16:creationId xmlns:a16="http://schemas.microsoft.com/office/drawing/2014/main" id="{EE336319-2696-2640-9B7B-C5788923DD04}"/>
              </a:ext>
            </a:extLst>
          </p:cNvPr>
          <p:cNvSpPr>
            <a:spLocks noGrp="1"/>
          </p:cNvSpPr>
          <p:nvPr>
            <p:ph type="pic" sz="quarter" idx="18" hasCustomPrompt="1"/>
          </p:nvPr>
        </p:nvSpPr>
        <p:spPr>
          <a:xfrm>
            <a:off x="1069259" y="2626296"/>
            <a:ext cx="1188720" cy="1188720"/>
          </a:xfrm>
        </p:spPr>
        <p:txBody>
          <a:bodyPr rtlCol="0">
            <a:noAutofit/>
          </a:bodyPr>
          <a:lstStyle>
            <a:lvl1pPr marL="0" indent="0">
              <a:buNone/>
              <a:defRPr/>
            </a:lvl1pPr>
          </a:lstStyle>
          <a:p>
            <a:pPr rtl="0"/>
            <a:r>
              <a:rPr lang="pt-BR"/>
              <a:t>Icon</a:t>
            </a:r>
          </a:p>
        </p:txBody>
      </p:sp>
      <p:sp>
        <p:nvSpPr>
          <p:cNvPr id="3" name="Text Placeholder 2">
            <a:extLst>
              <a:ext uri="{FF2B5EF4-FFF2-40B4-BE49-F238E27FC236}">
                <a16:creationId xmlns:a16="http://schemas.microsoft.com/office/drawing/2014/main" id="{696A4FD3-97EE-8149-9A33-E0E6B1B0C06E}"/>
              </a:ext>
            </a:extLst>
          </p:cNvPr>
          <p:cNvSpPr>
            <a:spLocks noGrp="1"/>
          </p:cNvSpPr>
          <p:nvPr>
            <p:ph type="body" sz="quarter" idx="15"/>
          </p:nvPr>
        </p:nvSpPr>
        <p:spPr>
          <a:xfrm>
            <a:off x="411876" y="4011163"/>
            <a:ext cx="2686416" cy="303043"/>
          </a:xfrm>
        </p:spPr>
        <p:txBody>
          <a:bodyPr rtlCol="0">
            <a:noAutofit/>
          </a:bodyPr>
          <a:lstStyle>
            <a:lvl1pPr marL="0" indent="0" algn="ctr">
              <a:buNone/>
              <a:defRPr sz="2000" b="0"/>
            </a:lvl1pPr>
          </a:lstStyle>
          <a:p>
            <a:pPr lvl="0" rtl="0"/>
            <a:r>
              <a:rPr lang="pt-BR"/>
              <a:t>Click to edit Master text styles</a:t>
            </a:r>
          </a:p>
        </p:txBody>
      </p:sp>
      <p:sp>
        <p:nvSpPr>
          <p:cNvPr id="14" name="Picture Placeholder 3">
            <a:extLst>
              <a:ext uri="{FF2B5EF4-FFF2-40B4-BE49-F238E27FC236}">
                <a16:creationId xmlns:a16="http://schemas.microsoft.com/office/drawing/2014/main" id="{3E6CE5FE-ED8C-0D40-862B-9F5EC40C7E82}"/>
              </a:ext>
            </a:extLst>
          </p:cNvPr>
          <p:cNvSpPr>
            <a:spLocks noGrp="1"/>
          </p:cNvSpPr>
          <p:nvPr>
            <p:ph type="pic" sz="quarter" idx="24" hasCustomPrompt="1"/>
          </p:nvPr>
        </p:nvSpPr>
        <p:spPr>
          <a:xfrm>
            <a:off x="4049966" y="2626296"/>
            <a:ext cx="1188720" cy="1188720"/>
          </a:xfrm>
        </p:spPr>
        <p:txBody>
          <a:bodyPr rtlCol="0">
            <a:noAutofit/>
          </a:bodyPr>
          <a:lstStyle>
            <a:lvl1pPr marL="0" indent="0">
              <a:buNone/>
              <a:defRPr/>
            </a:lvl1pPr>
          </a:lstStyle>
          <a:p>
            <a:pPr rtl="0"/>
            <a:r>
              <a:rPr lang="pt-BR"/>
              <a:t>Icon</a:t>
            </a:r>
          </a:p>
        </p:txBody>
      </p:sp>
      <p:sp>
        <p:nvSpPr>
          <p:cNvPr id="25" name="Text Placeholder 2">
            <a:extLst>
              <a:ext uri="{FF2B5EF4-FFF2-40B4-BE49-F238E27FC236}">
                <a16:creationId xmlns:a16="http://schemas.microsoft.com/office/drawing/2014/main" id="{86FF323F-B273-E643-A44F-65465BE5C0DE}"/>
              </a:ext>
            </a:extLst>
          </p:cNvPr>
          <p:cNvSpPr>
            <a:spLocks noGrp="1"/>
          </p:cNvSpPr>
          <p:nvPr>
            <p:ph type="body" sz="quarter" idx="23"/>
          </p:nvPr>
        </p:nvSpPr>
        <p:spPr>
          <a:xfrm>
            <a:off x="3315078" y="4011163"/>
            <a:ext cx="2686416" cy="303043"/>
          </a:xfrm>
        </p:spPr>
        <p:txBody>
          <a:bodyPr rtlCol="0">
            <a:noAutofit/>
          </a:bodyPr>
          <a:lstStyle>
            <a:lvl1pPr marL="0" indent="0" algn="ctr">
              <a:buNone/>
              <a:defRPr sz="2000" b="0"/>
            </a:lvl1pPr>
          </a:lstStyle>
          <a:p>
            <a:pPr lvl="0" rtl="0"/>
            <a:r>
              <a:rPr lang="pt-BR"/>
              <a:t>Click to edit Master text styles</a:t>
            </a:r>
          </a:p>
        </p:txBody>
      </p:sp>
      <p:sp>
        <p:nvSpPr>
          <p:cNvPr id="15" name="Picture Placeholder 3">
            <a:extLst>
              <a:ext uri="{FF2B5EF4-FFF2-40B4-BE49-F238E27FC236}">
                <a16:creationId xmlns:a16="http://schemas.microsoft.com/office/drawing/2014/main" id="{91DC684E-A5F4-864A-894C-5CD232FB9BEB}"/>
              </a:ext>
            </a:extLst>
          </p:cNvPr>
          <p:cNvSpPr>
            <a:spLocks noGrp="1"/>
          </p:cNvSpPr>
          <p:nvPr>
            <p:ph type="pic" sz="quarter" idx="25" hasCustomPrompt="1"/>
          </p:nvPr>
        </p:nvSpPr>
        <p:spPr>
          <a:xfrm>
            <a:off x="6911919" y="2626296"/>
            <a:ext cx="1188720" cy="1188720"/>
          </a:xfrm>
        </p:spPr>
        <p:txBody>
          <a:bodyPr rtlCol="0">
            <a:noAutofit/>
          </a:bodyPr>
          <a:lstStyle>
            <a:lvl1pPr marL="0" indent="0">
              <a:buNone/>
              <a:defRPr/>
            </a:lvl1pPr>
          </a:lstStyle>
          <a:p>
            <a:pPr rtl="0"/>
            <a:r>
              <a:rPr lang="pt-BR"/>
              <a:t>Icon</a:t>
            </a:r>
          </a:p>
        </p:txBody>
      </p:sp>
      <p:sp>
        <p:nvSpPr>
          <p:cNvPr id="23" name="Text Placeholder 2">
            <a:extLst>
              <a:ext uri="{FF2B5EF4-FFF2-40B4-BE49-F238E27FC236}">
                <a16:creationId xmlns:a16="http://schemas.microsoft.com/office/drawing/2014/main" id="{7ED4B9F9-6A66-6041-9EEB-F3287939A9A1}"/>
              </a:ext>
            </a:extLst>
          </p:cNvPr>
          <p:cNvSpPr>
            <a:spLocks noGrp="1"/>
          </p:cNvSpPr>
          <p:nvPr>
            <p:ph type="body" sz="quarter" idx="21"/>
          </p:nvPr>
        </p:nvSpPr>
        <p:spPr>
          <a:xfrm>
            <a:off x="6177027" y="4011163"/>
            <a:ext cx="2686416" cy="303043"/>
          </a:xfrm>
        </p:spPr>
        <p:txBody>
          <a:bodyPr rtlCol="0">
            <a:noAutofit/>
          </a:bodyPr>
          <a:lstStyle>
            <a:lvl1pPr marL="0" indent="0" algn="ctr">
              <a:buNone/>
              <a:defRPr sz="2000" b="0"/>
            </a:lvl1pPr>
          </a:lstStyle>
          <a:p>
            <a:pPr lvl="0" rtl="0"/>
            <a:r>
              <a:rPr lang="pt-BR"/>
              <a:t>Click to edit Master text styles</a:t>
            </a:r>
          </a:p>
        </p:txBody>
      </p:sp>
      <p:sp>
        <p:nvSpPr>
          <p:cNvPr id="16" name="Picture Placeholder 3">
            <a:extLst>
              <a:ext uri="{FF2B5EF4-FFF2-40B4-BE49-F238E27FC236}">
                <a16:creationId xmlns:a16="http://schemas.microsoft.com/office/drawing/2014/main" id="{A6B5BB37-EE1B-6B45-A7CF-E416B4D0D678}"/>
              </a:ext>
            </a:extLst>
          </p:cNvPr>
          <p:cNvSpPr>
            <a:spLocks noGrp="1"/>
          </p:cNvSpPr>
          <p:nvPr>
            <p:ph type="pic" sz="quarter" idx="26" hasCustomPrompt="1"/>
          </p:nvPr>
        </p:nvSpPr>
        <p:spPr>
          <a:xfrm>
            <a:off x="9773872" y="2626296"/>
            <a:ext cx="1188720" cy="1188720"/>
          </a:xfrm>
        </p:spPr>
        <p:txBody>
          <a:bodyPr rtlCol="0">
            <a:noAutofit/>
          </a:bodyPr>
          <a:lstStyle>
            <a:lvl1pPr marL="0" indent="0">
              <a:buNone/>
              <a:defRPr/>
            </a:lvl1pPr>
          </a:lstStyle>
          <a:p>
            <a:pPr rtl="0"/>
            <a:r>
              <a:rPr lang="pt-BR"/>
              <a:t>Icon</a:t>
            </a:r>
          </a:p>
        </p:txBody>
      </p:sp>
      <p:sp>
        <p:nvSpPr>
          <p:cNvPr id="21" name="Text Placeholder 2">
            <a:extLst>
              <a:ext uri="{FF2B5EF4-FFF2-40B4-BE49-F238E27FC236}">
                <a16:creationId xmlns:a16="http://schemas.microsoft.com/office/drawing/2014/main" id="{1A58B4D5-135C-FA4B-BDD3-660FB08CFA9C}"/>
              </a:ext>
            </a:extLst>
          </p:cNvPr>
          <p:cNvSpPr>
            <a:spLocks noGrp="1"/>
          </p:cNvSpPr>
          <p:nvPr>
            <p:ph type="body" sz="quarter" idx="19"/>
          </p:nvPr>
        </p:nvSpPr>
        <p:spPr>
          <a:xfrm>
            <a:off x="9086484" y="4011163"/>
            <a:ext cx="2686416" cy="303043"/>
          </a:xfrm>
        </p:spPr>
        <p:txBody>
          <a:bodyPr rtlCol="0">
            <a:noAutofit/>
          </a:bodyPr>
          <a:lstStyle>
            <a:lvl1pPr marL="0" indent="0" algn="ctr">
              <a:buNone/>
              <a:defRPr sz="2000" b="0"/>
            </a:lvl1pPr>
          </a:lstStyle>
          <a:p>
            <a:pPr lvl="0" rtl="0"/>
            <a:r>
              <a:rPr lang="pt-BR"/>
              <a:t>Click to edit Master text styles</a:t>
            </a:r>
          </a:p>
        </p:txBody>
      </p:sp>
      <p:sp>
        <p:nvSpPr>
          <p:cNvPr id="31" name="Footer Placeholder 4">
            <a:extLst>
              <a:ext uri="{FF2B5EF4-FFF2-40B4-BE49-F238E27FC236}">
                <a16:creationId xmlns:a16="http://schemas.microsoft.com/office/drawing/2014/main" id="{A9C4F210-2650-3942-9632-6074E8F12704}"/>
              </a:ext>
              <a:ext uri="{C183D7F6-B498-43B3-948B-1728B52AA6E4}">
                <adec:decorative xmlns="" xmlns:adec="http://schemas.microsoft.com/office/drawing/2017/decorative" val="1"/>
              </a:ext>
            </a:extLst>
          </p:cNvPr>
          <p:cNvSpPr>
            <a:spLocks noGrp="1"/>
          </p:cNvSpPr>
          <p:nvPr>
            <p:ph type="ftr" sz="quarter" idx="3"/>
          </p:nvPr>
        </p:nvSpPr>
        <p:spPr>
          <a:xfrm>
            <a:off x="419099"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r>
              <a:rPr lang="pt-BR"/>
              <a:t>© 2020 Amazon Web Services, Inc. or its Affiliates. All rights reserved.</a:t>
            </a:r>
          </a:p>
        </p:txBody>
      </p:sp>
      <p:sp>
        <p:nvSpPr>
          <p:cNvPr id="17" name="Slide Number Placeholder 5">
            <a:extLst>
              <a:ext uri="{FF2B5EF4-FFF2-40B4-BE49-F238E27FC236}">
                <a16:creationId xmlns:a16="http://schemas.microsoft.com/office/drawing/2014/main" id="{0BDEF14E-4027-D643-9DE2-F177FE226270}"/>
              </a:ext>
              <a:ext uri="{C183D7F6-B498-43B3-948B-1728B52AA6E4}">
                <adec:decorative xmlns="" xmlns:adec="http://schemas.microsoft.com/office/drawing/2017/decorative" val="1"/>
              </a:ext>
            </a:extLst>
          </p:cNvPr>
          <p:cNvSpPr>
            <a:spLocks noGrp="1"/>
          </p:cNvSpPr>
          <p:nvPr>
            <p:ph type="sldNum" sz="quarter" idx="12"/>
          </p:nvPr>
        </p:nvSpPr>
        <p:spPr>
          <a:xfrm>
            <a:off x="9029700" y="6356350"/>
            <a:ext cx="2743200" cy="365125"/>
          </a:xfrm>
        </p:spPr>
        <p:txBody>
          <a:bodyPr rtlCol="0"/>
          <a:lstStyle/>
          <a:p>
            <a:pPr rtl="0"/>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171085857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able 1">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194B4B0-788D-CC4A-BD6F-E27A18377A01}"/>
              </a:ext>
              <a:ext uri="{C183D7F6-B498-43B3-948B-1728B52AA6E4}">
                <adec:decorative xmlns="" xmlns:adec="http://schemas.microsoft.com/office/drawing/2017/decorative" val="1"/>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a:prstGeom prst="rect">
            <a:avLst/>
          </a:prstGeom>
        </p:spPr>
        <p:txBody>
          <a:bodyPr rtlCol="0">
            <a:noAutofit/>
          </a:bodyPr>
          <a:lstStyle>
            <a:lvl1pPr>
              <a:defRPr sz="4000">
                <a:solidFill>
                  <a:schemeClr val="bg1"/>
                </a:solidFill>
              </a:defRPr>
            </a:lvl1pPr>
          </a:lstStyle>
          <a:p>
            <a:pPr rtl="0"/>
            <a:r>
              <a:rPr lang="pt-BR"/>
              <a:t>Click to edit Master title style</a:t>
            </a:r>
            <a:endParaRPr lang="en-US" dirty="0"/>
          </a:p>
        </p:txBody>
      </p:sp>
      <p:pic>
        <p:nvPicPr>
          <p:cNvPr id="7" name="Picture 6">
            <a:extLst>
              <a:ext uri="{FF2B5EF4-FFF2-40B4-BE49-F238E27FC236}">
                <a16:creationId xmlns:a16="http://schemas.microsoft.com/office/drawing/2014/main" id="{18DE245B-4FD3-2740-8BED-8269A8D5C217}"/>
              </a:ext>
              <a:ext uri="{C183D7F6-B498-43B3-948B-1728B52AA6E4}">
                <adec:decorative xmlns="" xmlns:adec="http://schemas.microsoft.com/office/drawing/2017/decorative" val="1"/>
              </a:ext>
            </a:extLst>
          </p:cNvPr>
          <p:cNvPicPr>
            <a:picLocks noChangeAspect="1"/>
          </p:cNvPicPr>
          <p:nvPr userDrawn="1"/>
        </p:nvPicPr>
        <p:blipFill>
          <a:blip r:embed="rId4"/>
          <a:stretch>
            <a:fillRect/>
          </a:stretch>
        </p:blipFill>
        <p:spPr>
          <a:xfrm>
            <a:off x="9909198" y="365126"/>
            <a:ext cx="1772656" cy="449073"/>
          </a:xfrm>
          <a:prstGeom prst="rect">
            <a:avLst/>
          </a:prstGeom>
        </p:spPr>
      </p:pic>
      <p:sp>
        <p:nvSpPr>
          <p:cNvPr id="10" name="Footer Placeholder 4">
            <a:extLst>
              <a:ext uri="{FF2B5EF4-FFF2-40B4-BE49-F238E27FC236}">
                <a16:creationId xmlns:a16="http://schemas.microsoft.com/office/drawing/2014/main" id="{DBF8715D-4D79-7041-A43B-D5474972C918}"/>
              </a:ext>
              <a:ext uri="{C183D7F6-B498-43B3-948B-1728B52AA6E4}">
                <adec:decorative xmlns="" xmlns:adec="http://schemas.microsoft.com/office/drawing/2017/decorative" val="1"/>
              </a:ext>
            </a:extLst>
          </p:cNvPr>
          <p:cNvSpPr>
            <a:spLocks noGrp="1"/>
          </p:cNvSpPr>
          <p:nvPr>
            <p:ph type="ftr" sz="quarter" idx="3"/>
          </p:nvPr>
        </p:nvSpPr>
        <p:spPr>
          <a:xfrm>
            <a:off x="419101" y="6356351"/>
            <a:ext cx="3735457" cy="365125"/>
          </a:xfrm>
          <a:prstGeom prst="rect">
            <a:avLst/>
          </a:prstGeom>
        </p:spPr>
        <p:txBody>
          <a:bodyPr vert="horz" lIns="91440" tIns="45720" rIns="91440" bIns="45720" rtlCol="0" anchor="ctr"/>
          <a:lstStyle>
            <a:lvl1pPr algn="l">
              <a:defRPr sz="881"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r>
              <a:rPr lang="pt-BR"/>
              <a:t>© 2020 Amazon Web Services, Inc. or its Affiliates. All rights reserved.</a:t>
            </a:r>
          </a:p>
        </p:txBody>
      </p:sp>
      <p:sp>
        <p:nvSpPr>
          <p:cNvPr id="11" name="Slide Number Placeholder 5">
            <a:extLst>
              <a:ext uri="{FF2B5EF4-FFF2-40B4-BE49-F238E27FC236}">
                <a16:creationId xmlns:a16="http://schemas.microsoft.com/office/drawing/2014/main" id="{4AC7BB94-D444-F441-A88C-76F7DDCDC5EB}"/>
              </a:ext>
              <a:ext uri="{C183D7F6-B498-43B3-948B-1728B52AA6E4}">
                <adec:decorative xmlns="" xmlns:adec="http://schemas.microsoft.com/office/drawing/2017/decorative" val="1"/>
              </a:ext>
            </a:extLst>
          </p:cNvPr>
          <p:cNvSpPr>
            <a:spLocks noGrp="1"/>
          </p:cNvSpPr>
          <p:nvPr>
            <p:ph type="sldNum" sz="quarter" idx="12"/>
          </p:nvPr>
        </p:nvSpPr>
        <p:spPr>
          <a:xfrm>
            <a:off x="9029700" y="6356351"/>
            <a:ext cx="2743200" cy="365125"/>
          </a:xfrm>
          <a:prstGeom prst="rect">
            <a:avLst/>
          </a:prstGeom>
        </p:spPr>
        <p:txBody>
          <a:bodyPr rtlCol="0"/>
          <a:lstStyle/>
          <a:p>
            <a:pPr rtl="0"/>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253950860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able 2">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194B4B0-788D-CC4A-BD6F-E27A18377A01}"/>
              </a:ext>
              <a:ext uri="{C183D7F6-B498-43B3-948B-1728B52AA6E4}">
                <adec:decorative xmlns="" xmlns:adec="http://schemas.microsoft.com/office/drawing/2017/decorative" val="1"/>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a:prstGeom prst="rect">
            <a:avLst/>
          </a:prstGeom>
        </p:spPr>
        <p:txBody>
          <a:bodyPr rtlCol="0">
            <a:noAutofit/>
          </a:bodyPr>
          <a:lstStyle>
            <a:lvl1pPr>
              <a:defRPr sz="4000">
                <a:solidFill>
                  <a:schemeClr val="bg1"/>
                </a:solidFill>
              </a:defRPr>
            </a:lvl1pPr>
          </a:lstStyle>
          <a:p>
            <a:pPr rtl="0"/>
            <a:r>
              <a:rPr lang="pt-BR"/>
              <a:t>Click to edit Master title style</a:t>
            </a:r>
            <a:endParaRPr lang="en-US" dirty="0"/>
          </a:p>
        </p:txBody>
      </p:sp>
      <p:pic>
        <p:nvPicPr>
          <p:cNvPr id="8" name="Picture 7">
            <a:extLst>
              <a:ext uri="{FF2B5EF4-FFF2-40B4-BE49-F238E27FC236}">
                <a16:creationId xmlns:a16="http://schemas.microsoft.com/office/drawing/2014/main" id="{FE4A4D56-E7FB-BE4E-A7A1-0A8FD1819058}"/>
              </a:ext>
              <a:ext uri="{C183D7F6-B498-43B3-948B-1728B52AA6E4}">
                <adec:decorative xmlns="" xmlns:adec="http://schemas.microsoft.com/office/drawing/2017/decorative" val="1"/>
              </a:ext>
            </a:extLst>
          </p:cNvPr>
          <p:cNvPicPr>
            <a:picLocks noChangeAspect="1"/>
          </p:cNvPicPr>
          <p:nvPr userDrawn="1"/>
        </p:nvPicPr>
        <p:blipFill>
          <a:blip r:embed="rId4"/>
          <a:stretch>
            <a:fillRect/>
          </a:stretch>
        </p:blipFill>
        <p:spPr>
          <a:xfrm>
            <a:off x="9909198" y="365126"/>
            <a:ext cx="1772656" cy="449073"/>
          </a:xfrm>
          <a:prstGeom prst="rect">
            <a:avLst/>
          </a:prstGeom>
        </p:spPr>
      </p:pic>
      <p:sp>
        <p:nvSpPr>
          <p:cNvPr id="10" name="Footer Placeholder 4">
            <a:extLst>
              <a:ext uri="{FF2B5EF4-FFF2-40B4-BE49-F238E27FC236}">
                <a16:creationId xmlns:a16="http://schemas.microsoft.com/office/drawing/2014/main" id="{DBF8715D-4D79-7041-A43B-D5474972C918}"/>
              </a:ext>
              <a:ext uri="{C183D7F6-B498-43B3-948B-1728B52AA6E4}">
                <adec:decorative xmlns="" xmlns:adec="http://schemas.microsoft.com/office/drawing/2017/decorative" val="1"/>
              </a:ext>
            </a:extLst>
          </p:cNvPr>
          <p:cNvSpPr>
            <a:spLocks noGrp="1"/>
          </p:cNvSpPr>
          <p:nvPr>
            <p:ph type="ftr" sz="quarter" idx="3"/>
          </p:nvPr>
        </p:nvSpPr>
        <p:spPr>
          <a:xfrm>
            <a:off x="419101" y="6356351"/>
            <a:ext cx="3735457" cy="365125"/>
          </a:xfrm>
          <a:prstGeom prst="rect">
            <a:avLst/>
          </a:prstGeom>
        </p:spPr>
        <p:txBody>
          <a:bodyPr vert="horz" lIns="91440" tIns="45720" rIns="91440" bIns="45720" rtlCol="0" anchor="ctr"/>
          <a:lstStyle>
            <a:lvl1pPr algn="l">
              <a:defRPr sz="881"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r>
              <a:rPr lang="pt-BR"/>
              <a:t>© 2020 Amazon Web Services, Inc. or its Affiliates. All rights reserved.</a:t>
            </a:r>
          </a:p>
        </p:txBody>
      </p:sp>
      <p:sp>
        <p:nvSpPr>
          <p:cNvPr id="11" name="Slide Number Placeholder 5">
            <a:extLst>
              <a:ext uri="{FF2B5EF4-FFF2-40B4-BE49-F238E27FC236}">
                <a16:creationId xmlns:a16="http://schemas.microsoft.com/office/drawing/2014/main" id="{4AC7BB94-D444-F441-A88C-76F7DDCDC5EB}"/>
              </a:ext>
              <a:ext uri="{C183D7F6-B498-43B3-948B-1728B52AA6E4}">
                <adec:decorative xmlns="" xmlns:adec="http://schemas.microsoft.com/office/drawing/2017/decorative" val="1"/>
              </a:ext>
            </a:extLst>
          </p:cNvPr>
          <p:cNvSpPr>
            <a:spLocks noGrp="1"/>
          </p:cNvSpPr>
          <p:nvPr>
            <p:ph type="sldNum" sz="quarter" idx="12"/>
          </p:nvPr>
        </p:nvSpPr>
        <p:spPr>
          <a:xfrm>
            <a:off x="9029700" y="6356351"/>
            <a:ext cx="2743200" cy="365125"/>
          </a:xfrm>
          <a:prstGeom prst="rect">
            <a:avLst/>
          </a:prstGeom>
        </p:spPr>
        <p:txBody>
          <a:bodyPr rtlCol="0"/>
          <a:lstStyle/>
          <a:p>
            <a:pPr rtl="0"/>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189352917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able 3">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194B4B0-788D-CC4A-BD6F-E27A18377A01}"/>
              </a:ext>
              <a:ext uri="{C183D7F6-B498-43B3-948B-1728B52AA6E4}">
                <adec:decorative xmlns="" xmlns:adec="http://schemas.microsoft.com/office/drawing/2017/decorative" val="1"/>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a:prstGeom prst="rect">
            <a:avLst/>
          </a:prstGeom>
        </p:spPr>
        <p:txBody>
          <a:bodyPr rtlCol="0">
            <a:noAutofit/>
          </a:bodyPr>
          <a:lstStyle>
            <a:lvl1pPr>
              <a:defRPr sz="4000">
                <a:solidFill>
                  <a:schemeClr val="bg1"/>
                </a:solidFill>
              </a:defRPr>
            </a:lvl1pPr>
          </a:lstStyle>
          <a:p>
            <a:pPr rtl="0"/>
            <a:r>
              <a:rPr lang="pt-BR"/>
              <a:t>Click to edit Master title style</a:t>
            </a:r>
            <a:endParaRPr lang="en-US" dirty="0"/>
          </a:p>
        </p:txBody>
      </p:sp>
      <p:pic>
        <p:nvPicPr>
          <p:cNvPr id="8" name="Picture 7">
            <a:extLst>
              <a:ext uri="{FF2B5EF4-FFF2-40B4-BE49-F238E27FC236}">
                <a16:creationId xmlns:a16="http://schemas.microsoft.com/office/drawing/2014/main" id="{8DBCFF47-80C8-FA4F-9A18-B92FA7DC4DF7}"/>
              </a:ext>
              <a:ext uri="{C183D7F6-B498-43B3-948B-1728B52AA6E4}">
                <adec:decorative xmlns="" xmlns:adec="http://schemas.microsoft.com/office/drawing/2017/decorative" val="1"/>
              </a:ext>
            </a:extLst>
          </p:cNvPr>
          <p:cNvPicPr>
            <a:picLocks noChangeAspect="1"/>
          </p:cNvPicPr>
          <p:nvPr userDrawn="1"/>
        </p:nvPicPr>
        <p:blipFill>
          <a:blip r:embed="rId4"/>
          <a:stretch>
            <a:fillRect/>
          </a:stretch>
        </p:blipFill>
        <p:spPr>
          <a:xfrm>
            <a:off x="9909198" y="365126"/>
            <a:ext cx="1772656" cy="449073"/>
          </a:xfrm>
          <a:prstGeom prst="rect">
            <a:avLst/>
          </a:prstGeom>
        </p:spPr>
      </p:pic>
      <p:sp>
        <p:nvSpPr>
          <p:cNvPr id="10" name="Footer Placeholder 4">
            <a:extLst>
              <a:ext uri="{FF2B5EF4-FFF2-40B4-BE49-F238E27FC236}">
                <a16:creationId xmlns:a16="http://schemas.microsoft.com/office/drawing/2014/main" id="{DBF8715D-4D79-7041-A43B-D5474972C918}"/>
              </a:ext>
              <a:ext uri="{C183D7F6-B498-43B3-948B-1728B52AA6E4}">
                <adec:decorative xmlns="" xmlns:adec="http://schemas.microsoft.com/office/drawing/2017/decorative" val="1"/>
              </a:ext>
            </a:extLst>
          </p:cNvPr>
          <p:cNvSpPr>
            <a:spLocks noGrp="1"/>
          </p:cNvSpPr>
          <p:nvPr>
            <p:ph type="ftr" sz="quarter" idx="3"/>
          </p:nvPr>
        </p:nvSpPr>
        <p:spPr>
          <a:xfrm>
            <a:off x="419101" y="6356351"/>
            <a:ext cx="3735457" cy="365125"/>
          </a:xfrm>
          <a:prstGeom prst="rect">
            <a:avLst/>
          </a:prstGeom>
        </p:spPr>
        <p:txBody>
          <a:bodyPr vert="horz" lIns="91440" tIns="45720" rIns="91440" bIns="45720" rtlCol="0" anchor="ctr"/>
          <a:lstStyle>
            <a:lvl1pPr algn="l">
              <a:defRPr sz="881"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r>
              <a:rPr lang="pt-BR"/>
              <a:t>© 2020 Amazon Web Services, Inc. or its Affiliates. All rights reserved.</a:t>
            </a:r>
          </a:p>
        </p:txBody>
      </p:sp>
      <p:sp>
        <p:nvSpPr>
          <p:cNvPr id="11" name="Slide Number Placeholder 5">
            <a:extLst>
              <a:ext uri="{FF2B5EF4-FFF2-40B4-BE49-F238E27FC236}">
                <a16:creationId xmlns:a16="http://schemas.microsoft.com/office/drawing/2014/main" id="{4AC7BB94-D444-F441-A88C-76F7DDCDC5EB}"/>
              </a:ext>
              <a:ext uri="{C183D7F6-B498-43B3-948B-1728B52AA6E4}">
                <adec:decorative xmlns="" xmlns:adec="http://schemas.microsoft.com/office/drawing/2017/decorative" val="1"/>
              </a:ext>
            </a:extLst>
          </p:cNvPr>
          <p:cNvSpPr>
            <a:spLocks noGrp="1"/>
          </p:cNvSpPr>
          <p:nvPr>
            <p:ph type="sldNum" sz="quarter" idx="12"/>
          </p:nvPr>
        </p:nvSpPr>
        <p:spPr>
          <a:xfrm>
            <a:off x="9029700" y="6356351"/>
            <a:ext cx="2743200" cy="365125"/>
          </a:xfrm>
          <a:prstGeom prst="rect">
            <a:avLst/>
          </a:prstGeom>
        </p:spPr>
        <p:txBody>
          <a:bodyPr rtlCol="0"/>
          <a:lstStyle/>
          <a:p>
            <a:pPr rtl="0"/>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193699137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194B4B0-788D-CC4A-BD6F-E27A18377A01}"/>
              </a:ext>
              <a:ext uri="{C183D7F6-B498-43B3-948B-1728B52AA6E4}">
                <adec:decorative xmlns="" xmlns:adec="http://schemas.microsoft.com/office/drawing/2017/decorative" val="1"/>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p:spPr>
        <p:txBody>
          <a:bodyPr rtlCol="0">
            <a:noAutofit/>
          </a:bodyPr>
          <a:lstStyle>
            <a:lvl1pPr>
              <a:defRPr sz="4000">
                <a:solidFill>
                  <a:schemeClr val="bg1"/>
                </a:solidFill>
              </a:defRPr>
            </a:lvl1pPr>
          </a:lstStyle>
          <a:p>
            <a:pPr rtl="0"/>
            <a:r>
              <a:rPr lang="pt-BR"/>
              <a:t>Click to edit Master title style</a:t>
            </a:r>
            <a:endParaRPr lang="en-US" dirty="0"/>
          </a:p>
        </p:txBody>
      </p:sp>
      <p:pic>
        <p:nvPicPr>
          <p:cNvPr id="11" name="Picture 10">
            <a:extLst>
              <a:ext uri="{FF2B5EF4-FFF2-40B4-BE49-F238E27FC236}">
                <a16:creationId xmlns:a16="http://schemas.microsoft.com/office/drawing/2014/main" id="{BE6AEB20-C247-9049-A91B-EA79979980DA}"/>
              </a:ext>
              <a:ext uri="{C183D7F6-B498-43B3-948B-1728B52AA6E4}">
                <adec:decorative xmlns="" xmlns:adec="http://schemas.microsoft.com/office/drawing/2017/decorative" val="1"/>
              </a:ext>
            </a:extLst>
          </p:cNvPr>
          <p:cNvPicPr>
            <a:picLocks noChangeAspect="1"/>
          </p:cNvPicPr>
          <p:nvPr userDrawn="1"/>
        </p:nvPicPr>
        <p:blipFill>
          <a:blip r:embed="rId4"/>
          <a:stretch>
            <a:fillRect/>
          </a:stretch>
        </p:blipFill>
        <p:spPr>
          <a:xfrm>
            <a:off x="9909198" y="365126"/>
            <a:ext cx="1772656" cy="449073"/>
          </a:xfrm>
          <a:prstGeom prst="rect">
            <a:avLst/>
          </a:prstGeom>
        </p:spPr>
      </p:pic>
      <p:sp>
        <p:nvSpPr>
          <p:cNvPr id="10" name="Footer Placeholder 4">
            <a:extLst>
              <a:ext uri="{FF2B5EF4-FFF2-40B4-BE49-F238E27FC236}">
                <a16:creationId xmlns:a16="http://schemas.microsoft.com/office/drawing/2014/main" id="{DBF8715D-4D79-7041-A43B-D5474972C918}"/>
              </a:ext>
              <a:ext uri="{C183D7F6-B498-43B3-948B-1728B52AA6E4}">
                <adec:decorative xmlns=""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r>
              <a:rPr lang="pt-BR"/>
              <a:t>© 2020 Amazon Web Services, Inc. or its Affiliates. All rights reserved.</a:t>
            </a:r>
          </a:p>
        </p:txBody>
      </p:sp>
      <p:sp>
        <p:nvSpPr>
          <p:cNvPr id="8" name="Slide Number Placeholder 5">
            <a:extLst>
              <a:ext uri="{FF2B5EF4-FFF2-40B4-BE49-F238E27FC236}">
                <a16:creationId xmlns:a16="http://schemas.microsoft.com/office/drawing/2014/main" id="{0BDEF14E-4027-D643-9DE2-F177FE226270}"/>
              </a:ext>
              <a:ext uri="{C183D7F6-B498-43B3-948B-1728B52AA6E4}">
                <adec:decorative xmlns="" xmlns:adec="http://schemas.microsoft.com/office/drawing/2017/decorative" val="1"/>
              </a:ext>
            </a:extLst>
          </p:cNvPr>
          <p:cNvSpPr>
            <a:spLocks noGrp="1"/>
          </p:cNvSpPr>
          <p:nvPr>
            <p:ph type="sldNum" sz="quarter" idx="12"/>
          </p:nvPr>
        </p:nvSpPr>
        <p:spPr>
          <a:xfrm>
            <a:off x="9029700" y="6356350"/>
            <a:ext cx="2743200" cy="365125"/>
          </a:xfrm>
        </p:spPr>
        <p:txBody>
          <a:bodyPr rtlCol="0"/>
          <a:lstStyle/>
          <a:p>
            <a:pPr rtl="0"/>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51190486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p:spPr>
        <p:txBody>
          <a:bodyPr rtlCol="0">
            <a:noAutofit/>
          </a:bodyPr>
          <a:lstStyle>
            <a:lvl1pPr>
              <a:defRPr sz="4000">
                <a:solidFill>
                  <a:schemeClr val="tx1"/>
                </a:solidFill>
              </a:defRPr>
            </a:lvl1pPr>
          </a:lstStyle>
          <a:p>
            <a:pPr rtl="0"/>
            <a:r>
              <a:rPr lang="pt-BR"/>
              <a:t>Click to edit Master title style</a:t>
            </a:r>
            <a:endParaRPr lang="en-US" dirty="0"/>
          </a:p>
        </p:txBody>
      </p:sp>
      <p:pic>
        <p:nvPicPr>
          <p:cNvPr id="7" name="Picture 6">
            <a:extLst>
              <a:ext uri="{FF2B5EF4-FFF2-40B4-BE49-F238E27FC236}">
                <a16:creationId xmlns:a16="http://schemas.microsoft.com/office/drawing/2014/main" id="{1FCA25A4-C80D-FC44-8153-D8376A9E41FE}"/>
              </a:ext>
              <a:ext uri="{C183D7F6-B498-43B3-948B-1728B52AA6E4}">
                <adec:decorative xmlns="" xmlns:adec="http://schemas.microsoft.com/office/drawing/2017/decorative" val="1"/>
              </a:ext>
            </a:extLst>
          </p:cNvPr>
          <p:cNvPicPr>
            <a:picLocks noChangeAspect="1"/>
          </p:cNvPicPr>
          <p:nvPr userDrawn="1"/>
        </p:nvPicPr>
        <p:blipFill>
          <a:blip r:embed="rId3"/>
          <a:stretch>
            <a:fillRect/>
          </a:stretch>
        </p:blipFill>
        <p:spPr>
          <a:xfrm>
            <a:off x="9909200" y="365125"/>
            <a:ext cx="1772652" cy="449072"/>
          </a:xfrm>
          <a:prstGeom prst="rect">
            <a:avLst/>
          </a:prstGeom>
        </p:spPr>
      </p:pic>
      <p:sp>
        <p:nvSpPr>
          <p:cNvPr id="10" name="Footer Placeholder 4">
            <a:extLst>
              <a:ext uri="{FF2B5EF4-FFF2-40B4-BE49-F238E27FC236}">
                <a16:creationId xmlns:a16="http://schemas.microsoft.com/office/drawing/2014/main" id="{DBF8715D-4D79-7041-A43B-D5474972C918}"/>
              </a:ext>
              <a:ext uri="{C183D7F6-B498-43B3-948B-1728B52AA6E4}">
                <adec:decorative xmlns=""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r>
              <a:rPr lang="pt-BR"/>
              <a:t>© 2020 Amazon Web Services, Inc. or its Affiliates. All rights reserved.</a:t>
            </a:r>
          </a:p>
        </p:txBody>
      </p:sp>
      <p:sp>
        <p:nvSpPr>
          <p:cNvPr id="9" name="Slide Number Placeholder 5">
            <a:extLst>
              <a:ext uri="{FF2B5EF4-FFF2-40B4-BE49-F238E27FC236}">
                <a16:creationId xmlns:a16="http://schemas.microsoft.com/office/drawing/2014/main" id="{A201426F-66D0-6C49-85B0-A8C2D43E6E2C}"/>
              </a:ext>
              <a:ext uri="{C183D7F6-B498-43B3-948B-1728B52AA6E4}">
                <adec:decorative xmlns="" xmlns:adec="http://schemas.microsoft.com/office/drawing/2017/decorative" val="1"/>
              </a:ext>
            </a:extLst>
          </p:cNvPr>
          <p:cNvSpPr>
            <a:spLocks noGrp="1"/>
          </p:cNvSpPr>
          <p:nvPr>
            <p:ph type="sldNum" sz="quarter" idx="12"/>
          </p:nvPr>
        </p:nvSpPr>
        <p:spPr>
          <a:xfrm>
            <a:off x="9029700" y="6356350"/>
            <a:ext cx="2743200" cy="365125"/>
          </a:xfrm>
        </p:spPr>
        <p:txBody>
          <a:bodyPr rtlCol="0"/>
          <a:lstStyle/>
          <a:p>
            <a:pPr rtl="0"/>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34500859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58223B2-799A-5246-A4C6-C8BB64215826}"/>
              </a:ext>
              <a:ext uri="{C183D7F6-B498-43B3-948B-1728B52AA6E4}">
                <adec:decorative xmlns="" xmlns:adec="http://schemas.microsoft.com/office/drawing/2017/decorative" val="1"/>
              </a:ext>
            </a:extLst>
          </p:cNvPr>
          <p:cNvSpPr/>
          <p:nvPr userDrawn="1"/>
        </p:nvSpPr>
        <p:spPr>
          <a:xfrm>
            <a:off x="0" y="0"/>
            <a:ext cx="12192000" cy="6858000"/>
          </a:xfrm>
          <a:prstGeom prst="rect">
            <a:avLst/>
          </a:prstGeom>
          <a:solidFill>
            <a:srgbClr val="232F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15" name="Text Placeholder 3">
            <a:extLst>
              <a:ext uri="{FF2B5EF4-FFF2-40B4-BE49-F238E27FC236}">
                <a16:creationId xmlns:a16="http://schemas.microsoft.com/office/drawing/2014/main" id="{7A5CC2AB-7462-6949-B0CC-D453D58B64D6}"/>
              </a:ext>
            </a:extLst>
          </p:cNvPr>
          <p:cNvSpPr>
            <a:spLocks noGrp="1"/>
          </p:cNvSpPr>
          <p:nvPr>
            <p:ph type="body" sz="quarter" idx="10" hasCustomPrompt="1"/>
          </p:nvPr>
        </p:nvSpPr>
        <p:spPr>
          <a:xfrm>
            <a:off x="419100" y="2554356"/>
            <a:ext cx="8059738" cy="488498"/>
          </a:xfrm>
        </p:spPr>
        <p:txBody>
          <a:bodyPr rtlCol="0">
            <a:normAutofit/>
          </a:bodyPr>
          <a:lstStyle>
            <a:lvl1pPr marL="0" indent="0">
              <a:buNone/>
              <a:defRPr sz="2000" b="0" spc="30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rtl="0"/>
            <a:r>
              <a:rPr lang="pt-BR"/>
              <a:t>CLICK TO EDIT MASTER TITLE STYLE</a:t>
            </a:r>
          </a:p>
        </p:txBody>
      </p:sp>
      <p:sp>
        <p:nvSpPr>
          <p:cNvPr id="14" name="Title 1">
            <a:extLst>
              <a:ext uri="{FF2B5EF4-FFF2-40B4-BE49-F238E27FC236}">
                <a16:creationId xmlns:a16="http://schemas.microsoft.com/office/drawing/2014/main" id="{B407F2DB-F618-9B42-B761-D4AC79DC3498}"/>
              </a:ext>
            </a:extLst>
          </p:cNvPr>
          <p:cNvSpPr>
            <a:spLocks noGrp="1"/>
          </p:cNvSpPr>
          <p:nvPr>
            <p:ph type="title"/>
          </p:nvPr>
        </p:nvSpPr>
        <p:spPr>
          <a:xfrm>
            <a:off x="419100" y="3191940"/>
            <a:ext cx="11353800" cy="474119"/>
          </a:xfrm>
        </p:spPr>
        <p:txBody>
          <a:bodyPr rtlCol="0">
            <a:noAutofit/>
          </a:bodyPr>
          <a:lstStyle>
            <a:lvl1pPr>
              <a:defRPr sz="6000">
                <a:solidFill>
                  <a:schemeClr val="bg1"/>
                </a:solidFill>
              </a:defRPr>
            </a:lvl1pPr>
          </a:lstStyle>
          <a:p>
            <a:pPr rtl="0"/>
            <a:r>
              <a:rPr lang="pt-BR"/>
              <a:t>Click to edit Master title style</a:t>
            </a:r>
            <a:endParaRPr lang="en-US" dirty="0"/>
          </a:p>
        </p:txBody>
      </p:sp>
      <p:sp>
        <p:nvSpPr>
          <p:cNvPr id="6" name="Footer Placeholder 4">
            <a:extLst>
              <a:ext uri="{FF2B5EF4-FFF2-40B4-BE49-F238E27FC236}">
                <a16:creationId xmlns:a16="http://schemas.microsoft.com/office/drawing/2014/main" id="{6636900F-FBBE-9846-A194-AC5CF173B39F}"/>
              </a:ext>
              <a:ext uri="{C183D7F6-B498-43B3-948B-1728B52AA6E4}">
                <adec:decorative xmlns=""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r>
              <a:rPr lang="pt-BR"/>
              <a:t>© 2020 Amazon Web Services, Inc. or its Affiliates. All rights reserved.</a:t>
            </a:r>
          </a:p>
        </p:txBody>
      </p:sp>
      <p:pic>
        <p:nvPicPr>
          <p:cNvPr id="8" name="Picture 7">
            <a:extLst>
              <a:ext uri="{FF2B5EF4-FFF2-40B4-BE49-F238E27FC236}">
                <a16:creationId xmlns:a16="http://schemas.microsoft.com/office/drawing/2014/main" id="{68A38432-CE99-3E4B-B087-73EB0F09CDB2}"/>
              </a:ext>
              <a:ext uri="{C183D7F6-B498-43B3-948B-1728B52AA6E4}">
                <adec:decorative xmlns="" xmlns:adec="http://schemas.microsoft.com/office/drawing/2017/decorative" val="1"/>
              </a:ext>
            </a:extLst>
          </p:cNvPr>
          <p:cNvPicPr>
            <a:picLocks noChangeAspect="1"/>
          </p:cNvPicPr>
          <p:nvPr userDrawn="1"/>
        </p:nvPicPr>
        <p:blipFill>
          <a:blip r:embed="rId3"/>
          <a:stretch>
            <a:fillRect/>
          </a:stretch>
        </p:blipFill>
        <p:spPr>
          <a:xfrm>
            <a:off x="9931098" y="6089839"/>
            <a:ext cx="1772656" cy="449073"/>
          </a:xfrm>
          <a:prstGeom prst="rect">
            <a:avLst/>
          </a:prstGeom>
        </p:spPr>
      </p:pic>
    </p:spTree>
    <p:custDataLst>
      <p:tags r:id="rId1"/>
    </p:custDataLst>
    <p:extLst>
      <p:ext uri="{BB962C8B-B14F-4D97-AF65-F5344CB8AC3E}">
        <p14:creationId xmlns:p14="http://schemas.microsoft.com/office/powerpoint/2010/main" val="423169579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iagram">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0DE264E-2087-B647-8F60-282FE0A1DE11}"/>
              </a:ext>
              <a:ext uri="{C183D7F6-B498-43B3-948B-1728B52AA6E4}">
                <adec:decorative xmlns="" xmlns:adec="http://schemas.microsoft.com/office/drawing/2017/decorative" val="1"/>
              </a:ext>
            </a:extLst>
          </p:cNvPr>
          <p:cNvPicPr>
            <a:picLocks noChangeAspect="1"/>
          </p:cNvPicPr>
          <p:nvPr userDrawn="1"/>
        </p:nvPicPr>
        <p:blipFill>
          <a:blip r:embed="rId3"/>
          <a:stretch>
            <a:fillRect/>
          </a:stretch>
        </p:blipFill>
        <p:spPr>
          <a:xfrm>
            <a:off x="9909200" y="365125"/>
            <a:ext cx="1772652" cy="449072"/>
          </a:xfrm>
          <a:prstGeom prst="rect">
            <a:avLst/>
          </a:prstGeom>
        </p:spPr>
      </p:pic>
      <p:sp>
        <p:nvSpPr>
          <p:cNvPr id="10" name="Footer Placeholder 4">
            <a:extLst>
              <a:ext uri="{FF2B5EF4-FFF2-40B4-BE49-F238E27FC236}">
                <a16:creationId xmlns:a16="http://schemas.microsoft.com/office/drawing/2014/main" id="{F86437D1-E7F9-2F42-864E-95D935B7DAF8}"/>
              </a:ext>
              <a:ext uri="{C183D7F6-B498-43B3-948B-1728B52AA6E4}">
                <adec:decorative xmlns="" xmlns:adec="http://schemas.microsoft.com/office/drawing/2017/decorative" val="1"/>
              </a:ext>
            </a:extLst>
          </p:cNvPr>
          <p:cNvSpPr>
            <a:spLocks noGrp="1"/>
          </p:cNvSpPr>
          <p:nvPr>
            <p:ph type="ftr" sz="quarter" idx="3"/>
          </p:nvPr>
        </p:nvSpPr>
        <p:spPr>
          <a:xfrm>
            <a:off x="419099"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r>
              <a:rPr lang="pt-BR"/>
              <a:t>© 2020 Amazon Web Services, Inc. or its Affiliates. All rights reserved.</a:t>
            </a:r>
          </a:p>
        </p:txBody>
      </p:sp>
      <p:sp>
        <p:nvSpPr>
          <p:cNvPr id="7" name="Slide Number Placeholder 5">
            <a:extLst>
              <a:ext uri="{FF2B5EF4-FFF2-40B4-BE49-F238E27FC236}">
                <a16:creationId xmlns:a16="http://schemas.microsoft.com/office/drawing/2014/main" id="{45F76685-5779-5D40-A261-B0BC701B3745}"/>
              </a:ext>
              <a:ext uri="{C183D7F6-B498-43B3-948B-1728B52AA6E4}">
                <adec:decorative xmlns="" xmlns:adec="http://schemas.microsoft.com/office/drawing/2017/decorative" val="1"/>
              </a:ext>
            </a:extLst>
          </p:cNvPr>
          <p:cNvSpPr>
            <a:spLocks noGrp="1"/>
          </p:cNvSpPr>
          <p:nvPr>
            <p:ph type="sldNum" sz="quarter" idx="12"/>
          </p:nvPr>
        </p:nvSpPr>
        <p:spPr>
          <a:xfrm>
            <a:off x="9029700" y="6356350"/>
            <a:ext cx="2743200" cy="365125"/>
          </a:xfrm>
        </p:spPr>
        <p:txBody>
          <a:bodyPr rtlCol="0"/>
          <a:lstStyle/>
          <a:p>
            <a:pPr rtl="0"/>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401828237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8298180" cy="474119"/>
          </a:xfrm>
          <a:prstGeom prst="rect">
            <a:avLst/>
          </a:prstGeom>
        </p:spPr>
        <p:txBody>
          <a:bodyPr rtlCol="0">
            <a:noAutofit/>
          </a:bodyPr>
          <a:lstStyle>
            <a:lvl1pPr>
              <a:defRPr sz="4000">
                <a:solidFill>
                  <a:schemeClr val="tx1"/>
                </a:solidFill>
              </a:defRPr>
            </a:lvl1pPr>
          </a:lstStyle>
          <a:p>
            <a:pPr rtl="0"/>
            <a:r>
              <a:rPr lang="pt-BR"/>
              <a:t>Click to edit Master title style</a:t>
            </a:r>
            <a:endParaRPr lang="en-US" dirty="0"/>
          </a:p>
        </p:txBody>
      </p:sp>
      <p:sp>
        <p:nvSpPr>
          <p:cNvPr id="20" name="Text Placeholder 3">
            <a:extLst>
              <a:ext uri="{FF2B5EF4-FFF2-40B4-BE49-F238E27FC236}">
                <a16:creationId xmlns:a16="http://schemas.microsoft.com/office/drawing/2014/main" id="{35FC7C2C-C9CE-B747-AE44-A593EFEB0DEE}"/>
              </a:ext>
            </a:extLst>
          </p:cNvPr>
          <p:cNvSpPr>
            <a:spLocks noGrp="1"/>
          </p:cNvSpPr>
          <p:nvPr>
            <p:ph type="body" sz="quarter" idx="10" hasCustomPrompt="1"/>
          </p:nvPr>
        </p:nvSpPr>
        <p:spPr>
          <a:xfrm>
            <a:off x="419100" y="1340942"/>
            <a:ext cx="2656067" cy="390200"/>
          </a:xfrm>
          <a:prstGeom prst="rect">
            <a:avLst/>
          </a:prstGeom>
        </p:spPr>
        <p:txBody>
          <a:bodyPr rtlCol="0">
            <a:normAutofit/>
          </a:bodyPr>
          <a:lstStyle>
            <a:lvl1pPr marL="0" indent="0">
              <a:buNone/>
              <a:defRPr sz="2000" b="0" spc="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rtl="0"/>
            <a:r>
              <a:rPr lang="pt-BR"/>
              <a:t>Title</a:t>
            </a:r>
          </a:p>
        </p:txBody>
      </p:sp>
      <p:sp>
        <p:nvSpPr>
          <p:cNvPr id="22" name="Text Placeholder 3">
            <a:extLst>
              <a:ext uri="{FF2B5EF4-FFF2-40B4-BE49-F238E27FC236}">
                <a16:creationId xmlns:a16="http://schemas.microsoft.com/office/drawing/2014/main" id="{24CE8731-450D-3746-AF62-88C7CF836093}"/>
              </a:ext>
            </a:extLst>
          </p:cNvPr>
          <p:cNvSpPr>
            <a:spLocks noGrp="1"/>
          </p:cNvSpPr>
          <p:nvPr>
            <p:ph type="body" sz="quarter" idx="17"/>
          </p:nvPr>
        </p:nvSpPr>
        <p:spPr>
          <a:xfrm>
            <a:off x="419102" y="1803345"/>
            <a:ext cx="2656066" cy="1879131"/>
          </a:xfrm>
          <a:prstGeom prst="rect">
            <a:avLst/>
          </a:prstGeom>
        </p:spPr>
        <p:txBody>
          <a:bodyPr rtlCol="0">
            <a:normAutofit/>
          </a:bodyPr>
          <a:lstStyle>
            <a:lvl1pPr marL="0" indent="0">
              <a:lnSpc>
                <a:spcPct val="100000"/>
              </a:lnSpc>
              <a:buNone/>
              <a:defRPr sz="1867"/>
            </a:lvl1pPr>
          </a:lstStyle>
          <a:p>
            <a:pPr lvl="0" rtl="0"/>
            <a:r>
              <a:rPr lang="pt-BR"/>
              <a:t>Click to edit Master text styles</a:t>
            </a:r>
          </a:p>
        </p:txBody>
      </p:sp>
      <p:sp>
        <p:nvSpPr>
          <p:cNvPr id="27" name="Text Placeholder 3">
            <a:extLst>
              <a:ext uri="{FF2B5EF4-FFF2-40B4-BE49-F238E27FC236}">
                <a16:creationId xmlns:a16="http://schemas.microsoft.com/office/drawing/2014/main" id="{8A3999B7-8C20-854D-A555-F37D032192AE}"/>
              </a:ext>
            </a:extLst>
          </p:cNvPr>
          <p:cNvSpPr>
            <a:spLocks noGrp="1"/>
          </p:cNvSpPr>
          <p:nvPr>
            <p:ph type="body" sz="quarter" idx="19" hasCustomPrompt="1"/>
          </p:nvPr>
        </p:nvSpPr>
        <p:spPr>
          <a:xfrm>
            <a:off x="3259838" y="1340942"/>
            <a:ext cx="2656067" cy="390200"/>
          </a:xfrm>
          <a:prstGeom prst="rect">
            <a:avLst/>
          </a:prstGeom>
        </p:spPr>
        <p:txBody>
          <a:bodyPr rtlCol="0">
            <a:normAutofit/>
          </a:bodyPr>
          <a:lstStyle>
            <a:lvl1pPr marL="0" indent="0">
              <a:buNone/>
              <a:defRPr sz="2000" b="0" spc="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rtl="0"/>
            <a:r>
              <a:rPr lang="pt-BR"/>
              <a:t>Title</a:t>
            </a:r>
          </a:p>
        </p:txBody>
      </p:sp>
      <p:sp>
        <p:nvSpPr>
          <p:cNvPr id="19" name="Text Placeholder 3">
            <a:extLst>
              <a:ext uri="{FF2B5EF4-FFF2-40B4-BE49-F238E27FC236}">
                <a16:creationId xmlns:a16="http://schemas.microsoft.com/office/drawing/2014/main" id="{C3946CAB-375A-5941-A392-14D805556B47}"/>
              </a:ext>
            </a:extLst>
          </p:cNvPr>
          <p:cNvSpPr>
            <a:spLocks noGrp="1"/>
          </p:cNvSpPr>
          <p:nvPr>
            <p:ph type="body" sz="quarter" idx="16"/>
          </p:nvPr>
        </p:nvSpPr>
        <p:spPr>
          <a:xfrm>
            <a:off x="3251457" y="1803345"/>
            <a:ext cx="2656066" cy="1879131"/>
          </a:xfrm>
          <a:prstGeom prst="rect">
            <a:avLst/>
          </a:prstGeom>
        </p:spPr>
        <p:txBody>
          <a:bodyPr rtlCol="0">
            <a:normAutofit/>
          </a:bodyPr>
          <a:lstStyle>
            <a:lvl1pPr marL="0" indent="0">
              <a:lnSpc>
                <a:spcPct val="100000"/>
              </a:lnSpc>
              <a:buNone/>
              <a:defRPr sz="1867"/>
            </a:lvl1pPr>
          </a:lstStyle>
          <a:p>
            <a:pPr lvl="0" rtl="0"/>
            <a:r>
              <a:rPr lang="pt-BR"/>
              <a:t>Click to edit Master text styles</a:t>
            </a:r>
          </a:p>
        </p:txBody>
      </p:sp>
      <p:sp>
        <p:nvSpPr>
          <p:cNvPr id="28" name="Text Placeholder 3">
            <a:extLst>
              <a:ext uri="{FF2B5EF4-FFF2-40B4-BE49-F238E27FC236}">
                <a16:creationId xmlns:a16="http://schemas.microsoft.com/office/drawing/2014/main" id="{38F7DDC9-AAC1-834E-B4EE-D42A0B1327C5}"/>
              </a:ext>
            </a:extLst>
          </p:cNvPr>
          <p:cNvSpPr>
            <a:spLocks noGrp="1"/>
          </p:cNvSpPr>
          <p:nvPr>
            <p:ph type="body" sz="quarter" idx="20" hasCustomPrompt="1"/>
          </p:nvPr>
        </p:nvSpPr>
        <p:spPr>
          <a:xfrm>
            <a:off x="6076190" y="1340942"/>
            <a:ext cx="2656067" cy="390200"/>
          </a:xfrm>
          <a:prstGeom prst="rect">
            <a:avLst/>
          </a:prstGeom>
        </p:spPr>
        <p:txBody>
          <a:bodyPr rtlCol="0">
            <a:normAutofit/>
          </a:bodyPr>
          <a:lstStyle>
            <a:lvl1pPr marL="0" indent="0">
              <a:buNone/>
              <a:defRPr sz="2000" b="0" spc="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rtl="0"/>
            <a:r>
              <a:rPr lang="pt-BR"/>
              <a:t>Title</a:t>
            </a:r>
          </a:p>
        </p:txBody>
      </p:sp>
      <p:sp>
        <p:nvSpPr>
          <p:cNvPr id="17" name="Text Placeholder 3">
            <a:extLst>
              <a:ext uri="{FF2B5EF4-FFF2-40B4-BE49-F238E27FC236}">
                <a16:creationId xmlns:a16="http://schemas.microsoft.com/office/drawing/2014/main" id="{AA58D57C-542E-8B46-AF4A-1CE98190E16A}"/>
              </a:ext>
            </a:extLst>
          </p:cNvPr>
          <p:cNvSpPr>
            <a:spLocks noGrp="1"/>
          </p:cNvSpPr>
          <p:nvPr>
            <p:ph type="body" sz="quarter" idx="15"/>
          </p:nvPr>
        </p:nvSpPr>
        <p:spPr>
          <a:xfrm>
            <a:off x="6076191" y="1803345"/>
            <a:ext cx="2656066" cy="1879131"/>
          </a:xfrm>
          <a:prstGeom prst="rect">
            <a:avLst/>
          </a:prstGeom>
        </p:spPr>
        <p:txBody>
          <a:bodyPr rtlCol="0">
            <a:normAutofit/>
          </a:bodyPr>
          <a:lstStyle>
            <a:lvl1pPr marL="0" indent="0">
              <a:lnSpc>
                <a:spcPct val="100000"/>
              </a:lnSpc>
              <a:buNone/>
              <a:defRPr sz="1867"/>
            </a:lvl1pPr>
          </a:lstStyle>
          <a:p>
            <a:pPr lvl="0" rtl="0"/>
            <a:r>
              <a:rPr lang="pt-BR"/>
              <a:t>Click to edit Master text styles</a:t>
            </a:r>
          </a:p>
        </p:txBody>
      </p:sp>
      <p:sp>
        <p:nvSpPr>
          <p:cNvPr id="23" name="Rectangle 22">
            <a:extLst>
              <a:ext uri="{FF2B5EF4-FFF2-40B4-BE49-F238E27FC236}">
                <a16:creationId xmlns:a16="http://schemas.microsoft.com/office/drawing/2014/main" id="{95458110-5E55-0F46-BBF5-9C8F2C62151D}"/>
              </a:ext>
              <a:ext uri="{C183D7F6-B498-43B3-948B-1728B52AA6E4}">
                <adec:decorative xmlns="" xmlns:adec="http://schemas.microsoft.com/office/drawing/2017/decorative" val="1"/>
              </a:ext>
            </a:extLst>
          </p:cNvPr>
          <p:cNvSpPr/>
          <p:nvPr userDrawn="1"/>
        </p:nvSpPr>
        <p:spPr>
          <a:xfrm>
            <a:off x="9029701" y="0"/>
            <a:ext cx="3188474" cy="6875492"/>
          </a:xfrm>
          <a:prstGeom prst="rect">
            <a:avLst/>
          </a:prstGeom>
          <a:solidFill>
            <a:srgbClr val="232F3E"/>
          </a:solidFill>
          <a:ln w="9525" cap="flat" cmpd="sng" algn="ctr">
            <a:noFill/>
            <a:prstDash val="solid"/>
          </a:ln>
          <a:effectLst/>
        </p:spPr>
        <p:txBody>
          <a:bodyPr rtlCol="0" anchor="ctr"/>
          <a:lstStyle/>
          <a:p>
            <a:pPr marL="0" marR="0" lvl="0" indent="0" algn="ctr" defTabSz="447301" rtl="0" eaLnBrk="1" fontAlgn="auto" latinLnBrk="0" hangingPunct="1">
              <a:lnSpc>
                <a:spcPct val="100000"/>
              </a:lnSpc>
              <a:spcBef>
                <a:spcPts val="0"/>
              </a:spcBef>
              <a:spcAft>
                <a:spcPts val="0"/>
              </a:spcAft>
              <a:buClrTx/>
              <a:buSzTx/>
              <a:buFontTx/>
              <a:buNone/>
              <a:tabLst/>
              <a:defRPr/>
            </a:pPr>
            <a:endParaRPr kumimoji="0" lang="en-US" sz="1761" b="0" i="0" u="none" strike="noStrike" kern="0" cap="none" spc="0" normalizeH="0" baseline="0" noProof="0" dirty="0">
              <a:ln>
                <a:noFill/>
              </a:ln>
              <a:solidFill>
                <a:srgbClr val="FFFFFF"/>
              </a:solidFill>
              <a:effectLst/>
              <a:uLnTx/>
              <a:uFillTx/>
              <a:latin typeface="Amazon Ember Light" panose="020B0403020204020204" pitchFamily="34" charset="0"/>
              <a:ea typeface="+mn-ea"/>
              <a:cs typeface="+mn-cs"/>
            </a:endParaRPr>
          </a:p>
        </p:txBody>
      </p:sp>
      <p:sp>
        <p:nvSpPr>
          <p:cNvPr id="26" name="Content Placeholder 25">
            <a:extLst>
              <a:ext uri="{FF2B5EF4-FFF2-40B4-BE49-F238E27FC236}">
                <a16:creationId xmlns:a16="http://schemas.microsoft.com/office/drawing/2014/main" id="{EBCAA55A-911D-184D-A1FD-A84004D395B2}"/>
              </a:ext>
            </a:extLst>
          </p:cNvPr>
          <p:cNvSpPr>
            <a:spLocks noGrp="1"/>
          </p:cNvSpPr>
          <p:nvPr>
            <p:ph sz="quarter" idx="18"/>
          </p:nvPr>
        </p:nvSpPr>
        <p:spPr>
          <a:xfrm>
            <a:off x="9327146" y="365126"/>
            <a:ext cx="2445755" cy="951555"/>
          </a:xfrm>
          <a:prstGeom prst="rect">
            <a:avLst/>
          </a:prstGeom>
          <a:solidFill>
            <a:schemeClr val="bg1"/>
          </a:solidFill>
        </p:spPr>
        <p:txBody>
          <a:bodyPr rtlCol="0"/>
          <a:lstStyle>
            <a:lvl1pPr marL="0" indent="0">
              <a:buNone/>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rtl="0"/>
            <a:r>
              <a:rPr lang="pt-BR"/>
              <a:t>Click to edit Master text styles</a:t>
            </a:r>
          </a:p>
        </p:txBody>
      </p:sp>
      <p:sp>
        <p:nvSpPr>
          <p:cNvPr id="7" name="Text Placeholder 6"/>
          <p:cNvSpPr>
            <a:spLocks noGrp="1"/>
          </p:cNvSpPr>
          <p:nvPr>
            <p:ph type="body" sz="quarter" idx="25"/>
          </p:nvPr>
        </p:nvSpPr>
        <p:spPr>
          <a:xfrm>
            <a:off x="9327093" y="1564153"/>
            <a:ext cx="2445808" cy="1212914"/>
          </a:xfrm>
        </p:spPr>
        <p:txBody>
          <a:bodyPr rtlCol="0">
            <a:normAutofit/>
          </a:bodyPr>
          <a:lstStyle>
            <a:lvl1pPr marL="0" indent="0">
              <a:buNone/>
              <a:defRPr sz="1333">
                <a:solidFill>
                  <a:schemeClr val="bg1"/>
                </a:solidFill>
              </a:defRPr>
            </a:lvl1pPr>
          </a:lstStyle>
          <a:p>
            <a:pPr lvl="0" rtl="0"/>
            <a:r>
              <a:rPr lang="pt-BR"/>
              <a:t>Click to edit Master text styles</a:t>
            </a:r>
          </a:p>
        </p:txBody>
      </p:sp>
      <p:sp>
        <p:nvSpPr>
          <p:cNvPr id="34" name="Text Placeholder 6"/>
          <p:cNvSpPr>
            <a:spLocks noGrp="1"/>
          </p:cNvSpPr>
          <p:nvPr>
            <p:ph type="body" sz="quarter" idx="27"/>
          </p:nvPr>
        </p:nvSpPr>
        <p:spPr>
          <a:xfrm>
            <a:off x="9327092" y="2880834"/>
            <a:ext cx="2445808" cy="296493"/>
          </a:xfrm>
        </p:spPr>
        <p:txBody>
          <a:bodyPr rtlCol="0">
            <a:normAutofit/>
          </a:bodyPr>
          <a:lstStyle>
            <a:lvl1pPr marL="0" indent="0">
              <a:buNone/>
              <a:defRPr sz="1600">
                <a:solidFill>
                  <a:schemeClr val="bg1"/>
                </a:solidFill>
                <a:latin typeface="Amazon Ember" panose="020B0603020204020204" pitchFamily="34" charset="0"/>
                <a:ea typeface="Amazon Ember" panose="020B0603020204020204" pitchFamily="34" charset="0"/>
                <a:cs typeface="Amazon Ember" panose="020B0603020204020204" pitchFamily="34" charset="0"/>
              </a:defRPr>
            </a:lvl1pPr>
          </a:lstStyle>
          <a:p>
            <a:pPr lvl="0" rtl="0"/>
            <a:r>
              <a:rPr lang="pt-BR"/>
              <a:t>Click to edit Master text styles</a:t>
            </a:r>
          </a:p>
        </p:txBody>
      </p:sp>
      <p:sp>
        <p:nvSpPr>
          <p:cNvPr id="33" name="Text Placeholder 6"/>
          <p:cNvSpPr>
            <a:spLocks noGrp="1"/>
          </p:cNvSpPr>
          <p:nvPr>
            <p:ph type="body" sz="quarter" idx="26"/>
          </p:nvPr>
        </p:nvSpPr>
        <p:spPr>
          <a:xfrm>
            <a:off x="9327145" y="3177326"/>
            <a:ext cx="2445808" cy="2758497"/>
          </a:xfrm>
        </p:spPr>
        <p:txBody>
          <a:bodyPr rtlCol="0">
            <a:normAutofit/>
          </a:bodyPr>
          <a:lstStyle>
            <a:lvl1pPr marL="0" indent="0">
              <a:buNone/>
              <a:defRPr sz="1333">
                <a:solidFill>
                  <a:schemeClr val="bg1"/>
                </a:solidFill>
              </a:defRPr>
            </a:lvl1pPr>
          </a:lstStyle>
          <a:p>
            <a:pPr lvl="0" rtl="0"/>
            <a:r>
              <a:rPr lang="pt-BR"/>
              <a:t>Click to edit Master text styles</a:t>
            </a:r>
          </a:p>
        </p:txBody>
      </p:sp>
      <p:sp>
        <p:nvSpPr>
          <p:cNvPr id="25" name="Rectangle 24">
            <a:extLst>
              <a:ext uri="{FF2B5EF4-FFF2-40B4-BE49-F238E27FC236}">
                <a16:creationId xmlns:a16="http://schemas.microsoft.com/office/drawing/2014/main" id="{3A3837C0-EFCF-E345-9E05-AF315FB06800}"/>
              </a:ext>
              <a:ext uri="{C183D7F6-B498-43B3-948B-1728B52AA6E4}">
                <adec:decorative xmlns="" xmlns:adec="http://schemas.microsoft.com/office/drawing/2017/decorative" val="1"/>
              </a:ext>
            </a:extLst>
          </p:cNvPr>
          <p:cNvSpPr/>
          <p:nvPr userDrawn="1"/>
        </p:nvSpPr>
        <p:spPr>
          <a:xfrm>
            <a:off x="0" y="4020640"/>
            <a:ext cx="9029700" cy="2837360"/>
          </a:xfrm>
          <a:prstGeom prst="rect">
            <a:avLst/>
          </a:prstGeom>
          <a:solidFill>
            <a:schemeClr val="tx2"/>
          </a:solidFill>
          <a:ln w="9525" cap="flat" cmpd="sng" algn="ctr">
            <a:noFill/>
            <a:prstDash val="solid"/>
          </a:ln>
          <a:effectLst/>
        </p:spPr>
        <p:txBody>
          <a:bodyPr rtlCol="0" anchor="ctr"/>
          <a:lstStyle/>
          <a:p>
            <a:pPr marL="0" marR="0" lvl="0" indent="0" algn="ctr" defTabSz="447301" rtl="0" eaLnBrk="1" fontAlgn="auto" latinLnBrk="0" hangingPunct="1">
              <a:lnSpc>
                <a:spcPct val="100000"/>
              </a:lnSpc>
              <a:spcBef>
                <a:spcPts val="0"/>
              </a:spcBef>
              <a:spcAft>
                <a:spcPts val="0"/>
              </a:spcAft>
              <a:buClrTx/>
              <a:buSzTx/>
              <a:buFontTx/>
              <a:buNone/>
              <a:tabLst/>
              <a:defRPr/>
            </a:pPr>
            <a:endParaRPr kumimoji="0" lang="en-US" sz="1761" b="0" i="0" u="none" strike="noStrike" kern="0" cap="none" spc="0" normalizeH="0" baseline="0" noProof="0" dirty="0">
              <a:ln>
                <a:noFill/>
              </a:ln>
              <a:solidFill>
                <a:srgbClr val="FFFFFF"/>
              </a:solidFill>
              <a:effectLst/>
              <a:uLnTx/>
              <a:uFillTx/>
              <a:latin typeface="Amazon Ember Light" panose="020B0403020204020204" pitchFamily="34" charset="0"/>
              <a:ea typeface="+mn-ea"/>
              <a:cs typeface="+mn-cs"/>
            </a:endParaRPr>
          </a:p>
        </p:txBody>
      </p:sp>
      <p:sp>
        <p:nvSpPr>
          <p:cNvPr id="24" name="TextBox 23"/>
          <p:cNvSpPr txBox="1"/>
          <p:nvPr userDrawn="1"/>
        </p:nvSpPr>
        <p:spPr>
          <a:xfrm>
            <a:off x="290923" y="3889248"/>
            <a:ext cx="770467" cy="2308452"/>
          </a:xfrm>
          <a:prstGeom prst="rect">
            <a:avLst/>
          </a:prstGeom>
          <a:noFill/>
        </p:spPr>
        <p:txBody>
          <a:bodyPr wrap="square" rtlCol="0">
            <a:spAutoFit/>
          </a:bodyPr>
          <a:lstStyle/>
          <a:p>
            <a:pPr rtl="0"/>
            <a:r>
              <a:rPr lang="pt-BR" sz="14401" baseline="30000">
                <a:solidFill>
                  <a:schemeClr val="bg1"/>
                </a:solidFill>
                <a:latin typeface="Amazon Ember" panose="020B0603020204020204" pitchFamily="34" charset="0"/>
                <a:ea typeface="Amazon Ember" panose="020B0603020204020204" pitchFamily="34" charset="0"/>
                <a:cs typeface="Amazon Ember" panose="020B0603020204020204" pitchFamily="34" charset="0"/>
              </a:rPr>
              <a:t>“</a:t>
            </a:r>
            <a:endParaRPr lang="en-US" sz="14401"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31" name="Text Placeholder 3">
            <a:extLst>
              <a:ext uri="{FF2B5EF4-FFF2-40B4-BE49-F238E27FC236}">
                <a16:creationId xmlns:a16="http://schemas.microsoft.com/office/drawing/2014/main" id="{957FAEDA-E06F-0246-AE0E-09DEF5D51275}"/>
              </a:ext>
            </a:extLst>
          </p:cNvPr>
          <p:cNvSpPr>
            <a:spLocks noGrp="1"/>
          </p:cNvSpPr>
          <p:nvPr>
            <p:ph type="body" sz="quarter" idx="22"/>
          </p:nvPr>
        </p:nvSpPr>
        <p:spPr>
          <a:xfrm>
            <a:off x="790222" y="4444327"/>
            <a:ext cx="7571082" cy="1311187"/>
          </a:xfrm>
          <a:prstGeom prst="rect">
            <a:avLst/>
          </a:prstGeom>
        </p:spPr>
        <p:txBody>
          <a:bodyPr rtlCol="0">
            <a:normAutofit/>
          </a:bodyPr>
          <a:lstStyle>
            <a:lvl1pPr marL="0" indent="0">
              <a:buNone/>
              <a:defRPr sz="2400"/>
            </a:lvl1pPr>
          </a:lstStyle>
          <a:p>
            <a:pPr lvl="0" rtl="0"/>
            <a:r>
              <a:rPr lang="pt-BR"/>
              <a:t>Click to edit Master text styles</a:t>
            </a:r>
          </a:p>
        </p:txBody>
      </p:sp>
      <p:sp>
        <p:nvSpPr>
          <p:cNvPr id="32" name="Text Placeholder 3">
            <a:extLst>
              <a:ext uri="{FF2B5EF4-FFF2-40B4-BE49-F238E27FC236}">
                <a16:creationId xmlns:a16="http://schemas.microsoft.com/office/drawing/2014/main" id="{5DB1EEED-3A61-7145-8CB8-D64E8B31FE3F}"/>
              </a:ext>
            </a:extLst>
          </p:cNvPr>
          <p:cNvSpPr>
            <a:spLocks noGrp="1"/>
          </p:cNvSpPr>
          <p:nvPr>
            <p:ph type="body" sz="quarter" idx="23"/>
          </p:nvPr>
        </p:nvSpPr>
        <p:spPr>
          <a:xfrm>
            <a:off x="790222" y="5870446"/>
            <a:ext cx="7942034" cy="413702"/>
          </a:xfrm>
          <a:prstGeom prst="rect">
            <a:avLst/>
          </a:prstGeom>
        </p:spPr>
        <p:txBody>
          <a:bodyPr rtlCol="0">
            <a:noAutofit/>
          </a:bodyPr>
          <a:lstStyle>
            <a:lvl1pPr marL="0" indent="0">
              <a:buNone/>
              <a:defRPr sz="2000" b="0">
                <a:solidFill>
                  <a:schemeClr val="tx1"/>
                </a:solidFill>
              </a:defRPr>
            </a:lvl1pPr>
          </a:lstStyle>
          <a:p>
            <a:pPr lvl="0" rtl="0"/>
            <a:r>
              <a:rPr lang="pt-BR"/>
              <a:t>Click to edit Master text styles</a:t>
            </a:r>
          </a:p>
        </p:txBody>
      </p:sp>
      <p:pic>
        <p:nvPicPr>
          <p:cNvPr id="16" name="Picture 15">
            <a:extLst>
              <a:ext uri="{FF2B5EF4-FFF2-40B4-BE49-F238E27FC236}">
                <a16:creationId xmlns:a16="http://schemas.microsoft.com/office/drawing/2014/main" id="{A51D4E80-7282-594D-8256-F973AFF71D56}"/>
              </a:ext>
              <a:ext uri="{C183D7F6-B498-43B3-948B-1728B52AA6E4}">
                <adec:decorative xmlns="" xmlns:adec="http://schemas.microsoft.com/office/drawing/2017/decorative" val="1"/>
              </a:ext>
            </a:extLst>
          </p:cNvPr>
          <p:cNvPicPr>
            <a:picLocks noChangeAspect="1"/>
          </p:cNvPicPr>
          <p:nvPr userDrawn="1"/>
        </p:nvPicPr>
        <p:blipFill>
          <a:blip r:embed="rId3"/>
          <a:stretch>
            <a:fillRect/>
          </a:stretch>
        </p:blipFill>
        <p:spPr>
          <a:xfrm>
            <a:off x="9396238" y="6089840"/>
            <a:ext cx="1772656" cy="449073"/>
          </a:xfrm>
          <a:prstGeom prst="rect">
            <a:avLst/>
          </a:prstGeom>
        </p:spPr>
      </p:pic>
      <p:sp>
        <p:nvSpPr>
          <p:cNvPr id="18" name="Footer Placeholder 4">
            <a:extLst>
              <a:ext uri="{FF2B5EF4-FFF2-40B4-BE49-F238E27FC236}">
                <a16:creationId xmlns:a16="http://schemas.microsoft.com/office/drawing/2014/main" id="{D654C84E-7AFF-4E43-BC29-5AF15F0EFE3A}"/>
              </a:ext>
              <a:ext uri="{C183D7F6-B498-43B3-948B-1728B52AA6E4}">
                <adec:decorative xmlns="" xmlns:adec="http://schemas.microsoft.com/office/drawing/2017/decorative" val="1"/>
              </a:ext>
            </a:extLst>
          </p:cNvPr>
          <p:cNvSpPr>
            <a:spLocks noGrp="1"/>
          </p:cNvSpPr>
          <p:nvPr>
            <p:ph type="ftr" sz="quarter" idx="3"/>
          </p:nvPr>
        </p:nvSpPr>
        <p:spPr>
          <a:xfrm>
            <a:off x="419100" y="6356351"/>
            <a:ext cx="3735457" cy="365125"/>
          </a:xfrm>
          <a:prstGeom prst="rect">
            <a:avLst/>
          </a:prstGeom>
        </p:spPr>
        <p:txBody>
          <a:bodyPr vert="horz" lIns="91440" tIns="45720" rIns="91440" bIns="45720" rtlCol="0" anchor="ctr"/>
          <a:lstStyle>
            <a:lvl1pPr algn="l">
              <a:defRPr sz="881" b="0" i="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r>
              <a:rPr lang="pt-BR"/>
              <a:t>© 2020 Amazon Web Services, Inc. or its Affiliates. All rights reserved.</a:t>
            </a:r>
          </a:p>
        </p:txBody>
      </p:sp>
      <p:sp>
        <p:nvSpPr>
          <p:cNvPr id="9" name="Slide Number Placeholder 5">
            <a:extLst>
              <a:ext uri="{FF2B5EF4-FFF2-40B4-BE49-F238E27FC236}">
                <a16:creationId xmlns:a16="http://schemas.microsoft.com/office/drawing/2014/main" id="{A201426F-66D0-6C49-85B0-A8C2D43E6E2C}"/>
              </a:ext>
              <a:ext uri="{C183D7F6-B498-43B3-948B-1728B52AA6E4}">
                <adec:decorative xmlns="" xmlns:adec="http://schemas.microsoft.com/office/drawing/2017/decorative" val="1"/>
              </a:ext>
            </a:extLst>
          </p:cNvPr>
          <p:cNvSpPr>
            <a:spLocks noGrp="1"/>
          </p:cNvSpPr>
          <p:nvPr>
            <p:ph type="sldNum" sz="quarter" idx="12"/>
          </p:nvPr>
        </p:nvSpPr>
        <p:spPr>
          <a:xfrm>
            <a:off x="9029700" y="6356351"/>
            <a:ext cx="2743200" cy="365125"/>
          </a:xfrm>
          <a:prstGeom prst="rect">
            <a:avLst/>
          </a:prstGeom>
        </p:spPr>
        <p:txBody>
          <a:bodyPr rtlCol="0"/>
          <a:lstStyle>
            <a:lvl1pPr>
              <a:defRPr>
                <a:solidFill>
                  <a:schemeClr val="bg1"/>
                </a:solidFill>
              </a:defRPr>
            </a:lvl1pPr>
          </a:lstStyle>
          <a:p>
            <a:pPr rtl="0"/>
            <a:fld id="{B6A95138-A96E-2F42-A959-2EFD44FE4AB7}" type="slidenum">
              <a:rPr lang="en-US" smtClean="0"/>
              <a:pPr/>
              <a:t>‹#›</a:t>
            </a:fld>
            <a:endParaRPr lang="en-US" dirty="0"/>
          </a:p>
        </p:txBody>
      </p:sp>
    </p:spTree>
    <p:custDataLst>
      <p:tags r:id="rId1"/>
    </p:custDataLst>
    <p:extLst>
      <p:ext uri="{BB962C8B-B14F-4D97-AF65-F5344CB8AC3E}">
        <p14:creationId xmlns:p14="http://schemas.microsoft.com/office/powerpoint/2010/main" val="157396606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Pull Quote">
    <p:bg>
      <p:bgPr>
        <a:solidFill>
          <a:srgbClr val="222E3C"/>
        </a:solidFill>
        <a:effectLst/>
      </p:bgPr>
    </p:bg>
    <p:spTree>
      <p:nvGrpSpPr>
        <p:cNvPr id="1" name=""/>
        <p:cNvGrpSpPr/>
        <p:nvPr/>
      </p:nvGrpSpPr>
      <p:grpSpPr>
        <a:xfrm>
          <a:off x="0" y="0"/>
          <a:ext cx="0" cy="0"/>
          <a:chOff x="0" y="0"/>
          <a:chExt cx="0" cy="0"/>
        </a:xfrm>
      </p:grpSpPr>
      <p:sp>
        <p:nvSpPr>
          <p:cNvPr id="12" name="Title 11"/>
          <p:cNvSpPr>
            <a:spLocks noGrp="1"/>
          </p:cNvSpPr>
          <p:nvPr>
            <p:ph type="title"/>
          </p:nvPr>
        </p:nvSpPr>
        <p:spPr>
          <a:xfrm>
            <a:off x="419100" y="1361287"/>
            <a:ext cx="11353800" cy="3416300"/>
          </a:xfrm>
        </p:spPr>
        <p:txBody>
          <a:bodyPr rtlCol="0" anchor="t">
            <a:normAutofit/>
          </a:bodyPr>
          <a:lstStyle>
            <a:lvl1pPr>
              <a:defRPr sz="6000">
                <a:solidFill>
                  <a:schemeClr val="bg1"/>
                </a:solidFill>
              </a:defRPr>
            </a:lvl1pPr>
          </a:lstStyle>
          <a:p>
            <a:pPr rtl="0"/>
            <a:r>
              <a:rPr lang="pt-BR"/>
              <a:t>Click to edit Master title style</a:t>
            </a:r>
            <a:endParaRPr lang="en-US" dirty="0"/>
          </a:p>
        </p:txBody>
      </p:sp>
      <p:sp>
        <p:nvSpPr>
          <p:cNvPr id="6" name="Text Placeholder 3">
            <a:extLst>
              <a:ext uri="{FF2B5EF4-FFF2-40B4-BE49-F238E27FC236}">
                <a16:creationId xmlns:a16="http://schemas.microsoft.com/office/drawing/2014/main" id="{DBBC8AF8-4964-B547-9569-D8BFE87BB8F4}"/>
              </a:ext>
            </a:extLst>
          </p:cNvPr>
          <p:cNvSpPr>
            <a:spLocks noGrp="1"/>
          </p:cNvSpPr>
          <p:nvPr>
            <p:ph type="body" sz="quarter" idx="10" hasCustomPrompt="1"/>
          </p:nvPr>
        </p:nvSpPr>
        <p:spPr>
          <a:xfrm>
            <a:off x="419100" y="5024594"/>
            <a:ext cx="8059738" cy="488498"/>
          </a:xfrm>
        </p:spPr>
        <p:txBody>
          <a:bodyPr rtlCol="0">
            <a:normAutofit/>
          </a:bodyPr>
          <a:lstStyle>
            <a:lvl1pPr marL="0" indent="0">
              <a:buNone/>
              <a:defRPr sz="2000" b="0" spc="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rtl="0"/>
            <a:r>
              <a:rPr lang="pt-BR"/>
              <a:t>-Click to edit master title style</a:t>
            </a:r>
          </a:p>
        </p:txBody>
      </p:sp>
      <p:sp>
        <p:nvSpPr>
          <p:cNvPr id="8" name="Rectangle 7">
            <a:extLst>
              <a:ext uri="{FF2B5EF4-FFF2-40B4-BE49-F238E27FC236}">
                <a16:creationId xmlns:a16="http://schemas.microsoft.com/office/drawing/2014/main" id="{A413BF5D-EF1D-5C42-8ED2-B1DC40150995}"/>
              </a:ext>
              <a:ext uri="{C183D7F6-B498-43B3-948B-1728B52AA6E4}">
                <adec:decorative xmlns="" xmlns:adec="http://schemas.microsoft.com/office/drawing/2017/decorative" val="1"/>
              </a:ext>
            </a:extLst>
          </p:cNvPr>
          <p:cNvSpPr/>
          <p:nvPr userDrawn="1"/>
        </p:nvSpPr>
        <p:spPr>
          <a:xfrm>
            <a:off x="0" y="1444414"/>
            <a:ext cx="320634" cy="633768"/>
          </a:xfrm>
          <a:prstGeom prst="rect">
            <a:avLst/>
          </a:prstGeom>
          <a:solidFill>
            <a:srgbClr val="36C2B3"/>
          </a:solidFill>
          <a:ln w="9525" cap="flat" cmpd="sng" algn="ctr">
            <a:no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mazon Ember Light" panose="020B0403020204020204" pitchFamily="34" charset="0"/>
              <a:ea typeface="+mn-ea"/>
              <a:cs typeface="+mn-cs"/>
            </a:endParaRPr>
          </a:p>
        </p:txBody>
      </p:sp>
      <p:sp>
        <p:nvSpPr>
          <p:cNvPr id="9" name="Footer Placeholder 4">
            <a:extLst>
              <a:ext uri="{FF2B5EF4-FFF2-40B4-BE49-F238E27FC236}">
                <a16:creationId xmlns:a16="http://schemas.microsoft.com/office/drawing/2014/main" id="{D654C84E-7AFF-4E43-BC29-5AF15F0EFE3A}"/>
              </a:ext>
              <a:ext uri="{C183D7F6-B498-43B3-948B-1728B52AA6E4}">
                <adec:decorative xmlns="" xmlns:adec="http://schemas.microsoft.com/office/drawing/2017/decorative" val="1"/>
              </a:ext>
            </a:extLst>
          </p:cNvPr>
          <p:cNvSpPr>
            <a:spLocks noGrp="1"/>
          </p:cNvSpPr>
          <p:nvPr>
            <p:ph type="ftr" sz="quarter" idx="3"/>
          </p:nvPr>
        </p:nvSpPr>
        <p:spPr>
          <a:xfrm>
            <a:off x="419099" y="6356350"/>
            <a:ext cx="3735457" cy="365125"/>
          </a:xfrm>
          <a:prstGeom prst="rect">
            <a:avLst/>
          </a:prstGeom>
        </p:spPr>
        <p:txBody>
          <a:bodyPr vert="horz" lIns="91440" tIns="45720" rIns="91440" bIns="45720" rtlCol="0" anchor="ctr"/>
          <a:lstStyle>
            <a:lvl1pPr algn="l">
              <a:defRPr sz="900" b="0" i="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r>
              <a:rPr lang="pt-BR"/>
              <a:t>© 2020 Amazon Web Services, Inc. or its Affiliates. All rights reserved.</a:t>
            </a:r>
          </a:p>
        </p:txBody>
      </p:sp>
      <p:pic>
        <p:nvPicPr>
          <p:cNvPr id="13" name="Picture 12">
            <a:extLst>
              <a:ext uri="{FF2B5EF4-FFF2-40B4-BE49-F238E27FC236}">
                <a16:creationId xmlns:a16="http://schemas.microsoft.com/office/drawing/2014/main" id="{A51D4E80-7282-594D-8256-F973AFF71D56}"/>
              </a:ext>
              <a:ext uri="{C183D7F6-B498-43B3-948B-1728B52AA6E4}">
                <adec:decorative xmlns="" xmlns:adec="http://schemas.microsoft.com/office/drawing/2017/decorative" val="1"/>
              </a:ext>
            </a:extLst>
          </p:cNvPr>
          <p:cNvPicPr>
            <a:picLocks noChangeAspect="1"/>
          </p:cNvPicPr>
          <p:nvPr userDrawn="1"/>
        </p:nvPicPr>
        <p:blipFill>
          <a:blip r:embed="rId3"/>
          <a:stretch>
            <a:fillRect/>
          </a:stretch>
        </p:blipFill>
        <p:spPr>
          <a:xfrm>
            <a:off x="9931098" y="6089839"/>
            <a:ext cx="1772656" cy="449073"/>
          </a:xfrm>
          <a:prstGeom prst="rect">
            <a:avLst/>
          </a:prstGeom>
        </p:spPr>
      </p:pic>
    </p:spTree>
    <p:custDataLst>
      <p:tags r:id="rId1"/>
    </p:custDataLst>
    <p:extLst>
      <p:ext uri="{BB962C8B-B14F-4D97-AF65-F5344CB8AC3E}">
        <p14:creationId xmlns:p14="http://schemas.microsoft.com/office/powerpoint/2010/main" val="233768125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56AC7C4F-A7FB-D049-8056-D71FAE608841}"/>
              </a:ext>
              <a:ext uri="{C183D7F6-B498-43B3-948B-1728B52AA6E4}">
                <adec:decorative xmlns="" xmlns:adec="http://schemas.microsoft.com/office/drawing/2017/decorative" val="1"/>
              </a:ext>
            </a:extLst>
          </p:cNvPr>
          <p:cNvPicPr>
            <a:picLocks noChangeAspect="1"/>
          </p:cNvPicPr>
          <p:nvPr userDrawn="1"/>
        </p:nvPicPr>
        <p:blipFill>
          <a:blip r:embed="rId3"/>
          <a:stretch>
            <a:fillRect/>
          </a:stretch>
        </p:blipFill>
        <p:spPr>
          <a:xfrm>
            <a:off x="-81023" y="-47919"/>
            <a:ext cx="12361762" cy="6958182"/>
          </a:xfrm>
          <a:prstGeom prst="rect">
            <a:avLst/>
          </a:prstGeom>
        </p:spPr>
      </p:pic>
      <p:sp>
        <p:nvSpPr>
          <p:cNvPr id="14" name="Title 1">
            <a:extLst>
              <a:ext uri="{FF2B5EF4-FFF2-40B4-BE49-F238E27FC236}">
                <a16:creationId xmlns:a16="http://schemas.microsoft.com/office/drawing/2014/main" id="{DCAE5FD9-C1AF-FA48-A653-7EA5E0B13826}"/>
              </a:ext>
            </a:extLst>
          </p:cNvPr>
          <p:cNvSpPr>
            <a:spLocks noGrp="1"/>
          </p:cNvSpPr>
          <p:nvPr>
            <p:ph type="title" hasCustomPrompt="1"/>
          </p:nvPr>
        </p:nvSpPr>
        <p:spPr>
          <a:xfrm>
            <a:off x="419100" y="3191940"/>
            <a:ext cx="11353800" cy="474119"/>
          </a:xfrm>
        </p:spPr>
        <p:txBody>
          <a:bodyPr rtlCol="0">
            <a:noAutofit/>
          </a:bodyPr>
          <a:lstStyle>
            <a:lvl1pPr>
              <a:defRPr sz="6000">
                <a:solidFill>
                  <a:schemeClr val="bg1"/>
                </a:solidFill>
              </a:defRPr>
            </a:lvl1pPr>
          </a:lstStyle>
          <a:p>
            <a:pPr rtl="0"/>
            <a:r>
              <a:rPr lang="pt-BR"/>
              <a:t>Thank You</a:t>
            </a:r>
          </a:p>
        </p:txBody>
      </p:sp>
      <p:sp>
        <p:nvSpPr>
          <p:cNvPr id="5" name="TextBox 4">
            <a:extLst>
              <a:ext uri="{FF2B5EF4-FFF2-40B4-BE49-F238E27FC236}">
                <a16:creationId xmlns:a16="http://schemas.microsoft.com/office/drawing/2014/main" id="{7F32C9FB-A505-8F4E-99FC-1B161C930668}"/>
              </a:ext>
            </a:extLst>
          </p:cNvPr>
          <p:cNvSpPr txBox="1"/>
          <p:nvPr userDrawn="1"/>
        </p:nvSpPr>
        <p:spPr>
          <a:xfrm>
            <a:off x="423968" y="6089839"/>
            <a:ext cx="8921913" cy="646331"/>
          </a:xfrm>
          <a:prstGeom prst="rect">
            <a:avLst/>
          </a:prstGeom>
          <a:noFill/>
        </p:spPr>
        <p:txBody>
          <a:bodyPr wrap="square" rtlCol="0">
            <a:noAutofit/>
          </a:bodyPr>
          <a:lstStyle/>
          <a:p>
            <a:pPr algn="just" rtl="0"/>
            <a:r>
              <a:rPr lang="pt-BR" sz="900" smtClean="0">
                <a:solidFill>
                  <a:schemeClr val="bg1"/>
                </a:solidFill>
                <a:latin typeface="Amazon Ember Light" charset="0"/>
                <a:ea typeface="Amazon Ember Light" charset="0"/>
                <a:cs typeface="Amazon Ember Light" charset="0"/>
              </a:rPr>
              <a:t>© 2020, Amazon Web Services, Inc. ou suas afiliadas. Todos os direitos reservados. Este trabalho não pode ser reproduzido ou redistribuído, no todo ou em parte, sem a permissão prévia por escrito da Amazon Web Services, Inc. A cópia, a concessão de empréstimos ou a venda para fins comerciais são proibidos. Para correções ou comentários sobre o curso, envie um e-mail para: </a:t>
            </a:r>
            <a:r>
              <a:rPr lang="pt-BR" sz="900" u="sng" smtClean="0">
                <a:solidFill>
                  <a:schemeClr val="bg1"/>
                </a:solidFill>
                <a:latin typeface="Amazon Ember Light" charset="0"/>
                <a:ea typeface="Amazon Ember Light" charset="0"/>
                <a:cs typeface="Amazon Ember Light" charset="0"/>
              </a:rPr>
              <a:t>aws-course-feedback@amazon.com</a:t>
            </a:r>
            <a:r>
              <a:rPr lang="pt-BR" sz="900" smtClean="0">
                <a:solidFill>
                  <a:schemeClr val="bg1"/>
                </a:solidFill>
                <a:latin typeface="Amazon Ember Light" charset="0"/>
                <a:ea typeface="Amazon Ember Light" charset="0"/>
                <a:cs typeface="Amazon Ember Light" charset="0"/>
              </a:rPr>
              <a:t>. Para todas as outras perguntas, entre em contato conosco em: </a:t>
            </a:r>
            <a:r>
              <a:rPr lang="pt-BR" sz="900" u="sng" smtClean="0">
                <a:solidFill>
                  <a:schemeClr val="bg1"/>
                </a:solidFill>
                <a:latin typeface="Amazon Ember Light" charset="0"/>
                <a:ea typeface="Amazon Ember Light" charset="0"/>
                <a:cs typeface="Amazon Ember Light" charset="0"/>
              </a:rPr>
              <a:t>https://aws.amazon.com/contact-us/aws-training/</a:t>
            </a:r>
            <a:r>
              <a:rPr lang="pt-BR" sz="900" smtClean="0">
                <a:solidFill>
                  <a:schemeClr val="bg1"/>
                </a:solidFill>
                <a:latin typeface="Amazon Ember Light" charset="0"/>
                <a:ea typeface="Amazon Ember Light" charset="0"/>
                <a:cs typeface="Amazon Ember Light" charset="0"/>
              </a:rPr>
              <a:t>. Todas as marcas comerciais pertencem a seus proprietários.</a:t>
            </a:r>
          </a:p>
          <a:p>
            <a:pPr algn="just" rtl="0"/>
            <a:endParaRPr lang="en-US" sz="900" dirty="0"/>
          </a:p>
        </p:txBody>
      </p:sp>
      <p:pic>
        <p:nvPicPr>
          <p:cNvPr id="7" name="Picture 6">
            <a:extLst>
              <a:ext uri="{FF2B5EF4-FFF2-40B4-BE49-F238E27FC236}">
                <a16:creationId xmlns:a16="http://schemas.microsoft.com/office/drawing/2014/main" id="{91A5F71C-941B-424B-B0F4-B91497513EB8}"/>
              </a:ext>
              <a:ext uri="{C183D7F6-B498-43B3-948B-1728B52AA6E4}">
                <adec:decorative xmlns="" xmlns:adec="http://schemas.microsoft.com/office/drawing/2017/decorative" val="1"/>
              </a:ext>
            </a:extLst>
          </p:cNvPr>
          <p:cNvPicPr>
            <a:picLocks noChangeAspect="1"/>
          </p:cNvPicPr>
          <p:nvPr userDrawn="1"/>
        </p:nvPicPr>
        <p:blipFill>
          <a:blip r:embed="rId4"/>
          <a:stretch>
            <a:fillRect/>
          </a:stretch>
        </p:blipFill>
        <p:spPr>
          <a:xfrm>
            <a:off x="9931098" y="6089839"/>
            <a:ext cx="1772656" cy="449073"/>
          </a:xfrm>
          <a:prstGeom prst="rect">
            <a:avLst/>
          </a:prstGeom>
        </p:spPr>
      </p:pic>
    </p:spTree>
    <p:custDataLst>
      <p:tags r:id="rId1"/>
    </p:custDataLst>
    <p:extLst>
      <p:ext uri="{BB962C8B-B14F-4D97-AF65-F5344CB8AC3E}">
        <p14:creationId xmlns:p14="http://schemas.microsoft.com/office/powerpoint/2010/main" val="2581085189"/>
      </p:ext>
    </p:extLst>
  </p:cSld>
  <p:clrMapOvr>
    <a:masterClrMapping/>
  </p:clrMapOvr>
  <p:extLst mod="1">
    <p:ext uri="{DCECCB84-F9BA-43D5-87BE-67443E8EF086}">
      <p15:sldGuideLst xmlns:p15="http://schemas.microsoft.com/office/powerpoint/2012/main">
        <p15:guide id="1" orient="horz" pos="216">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ide by Side">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80E0825-B265-3846-8BB3-B9ECFCCA9B2D}"/>
              </a:ext>
              <a:ext uri="{C183D7F6-B498-43B3-948B-1728B52AA6E4}">
                <adec:decorative xmlns="" xmlns:adec="http://schemas.microsoft.com/office/drawing/2017/decorative" val="1"/>
              </a:ext>
            </a:extLst>
          </p:cNvPr>
          <p:cNvPicPr>
            <a:picLocks noChangeAspect="1"/>
          </p:cNvPicPr>
          <p:nvPr userDrawn="1"/>
        </p:nvPicPr>
        <p:blipFill>
          <a:blip r:embed="rId3"/>
          <a:stretch>
            <a:fillRect/>
          </a:stretch>
        </p:blipFill>
        <p:spPr>
          <a:xfrm>
            <a:off x="9909200" y="365126"/>
            <a:ext cx="1772652" cy="449072"/>
          </a:xfrm>
          <a:prstGeom prst="rect">
            <a:avLst/>
          </a:prstGeom>
        </p:spPr>
      </p:pic>
      <p:sp>
        <p:nvSpPr>
          <p:cNvPr id="12" name="Rectangle 11">
            <a:extLst>
              <a:ext uri="{FF2B5EF4-FFF2-40B4-BE49-F238E27FC236}">
                <a16:creationId xmlns:a16="http://schemas.microsoft.com/office/drawing/2014/main" id="{457AF45B-C20A-5F4E-906A-B043D9D7F28E}"/>
              </a:ext>
              <a:ext uri="{C183D7F6-B498-43B3-948B-1728B52AA6E4}">
                <adec:decorative xmlns="" xmlns:adec="http://schemas.microsoft.com/office/drawing/2017/decorative" val="1"/>
              </a:ext>
            </a:extLst>
          </p:cNvPr>
          <p:cNvSpPr/>
          <p:nvPr userDrawn="1"/>
        </p:nvSpPr>
        <p:spPr>
          <a:xfrm>
            <a:off x="-2" y="0"/>
            <a:ext cx="5125762" cy="6875492"/>
          </a:xfrm>
          <a:prstGeom prst="rect">
            <a:avLst/>
          </a:prstGeom>
          <a:solidFill>
            <a:srgbClr val="232F3E"/>
          </a:solidFill>
          <a:ln w="9525" cap="flat" cmpd="sng" algn="ctr">
            <a:no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mazon Ember Light" panose="020B0403020204020204" pitchFamily="34" charset="0"/>
              <a:ea typeface="+mn-ea"/>
              <a:cs typeface="+mn-cs"/>
            </a:endParaRPr>
          </a:p>
        </p:txBody>
      </p:sp>
      <p:pic>
        <p:nvPicPr>
          <p:cNvPr id="13" name="Picture 12">
            <a:extLst>
              <a:ext uri="{FF2B5EF4-FFF2-40B4-BE49-F238E27FC236}">
                <a16:creationId xmlns:a16="http://schemas.microsoft.com/office/drawing/2014/main" id="{C0EC8262-9538-E343-BCD0-0911ADA9E7A6}"/>
              </a:ext>
              <a:ext uri="{C183D7F6-B498-43B3-948B-1728B52AA6E4}">
                <adec:decorative xmlns="" xmlns:adec="http://schemas.microsoft.com/office/drawing/2017/decorative" val="1"/>
              </a:ext>
            </a:extLst>
          </p:cNvPr>
          <p:cNvPicPr>
            <a:picLocks noChangeAspect="1"/>
          </p:cNvPicPr>
          <p:nvPr userDrawn="1"/>
        </p:nvPicPr>
        <p:blipFill rotWithShape="1">
          <a:blip r:embed="rId4" cstate="hqprint">
            <a:extLst>
              <a:ext uri="{28A0092B-C50C-407E-A947-70E740481C1C}">
                <a14:useLocalDpi xmlns:a14="http://schemas.microsoft.com/office/drawing/2010/main"/>
              </a:ext>
            </a:extLst>
          </a:blip>
          <a:srcRect/>
          <a:stretch/>
        </p:blipFill>
        <p:spPr>
          <a:xfrm>
            <a:off x="588712" y="3159360"/>
            <a:ext cx="4537048" cy="3716132"/>
          </a:xfrm>
          <a:prstGeom prst="rect">
            <a:avLst/>
          </a:prstGeom>
        </p:spPr>
      </p:pic>
      <p:sp>
        <p:nvSpPr>
          <p:cNvPr id="2" name="Title 1">
            <a:extLst>
              <a:ext uri="{FF2B5EF4-FFF2-40B4-BE49-F238E27FC236}">
                <a16:creationId xmlns:a16="http://schemas.microsoft.com/office/drawing/2014/main" id="{E454C7EF-17C6-3647-B5A6-45AFD1AE22A3}"/>
              </a:ext>
            </a:extLst>
          </p:cNvPr>
          <p:cNvSpPr>
            <a:spLocks noGrp="1"/>
          </p:cNvSpPr>
          <p:nvPr>
            <p:ph type="title"/>
          </p:nvPr>
        </p:nvSpPr>
        <p:spPr>
          <a:xfrm>
            <a:off x="419100" y="1178376"/>
            <a:ext cx="4268647" cy="1325563"/>
          </a:xfrm>
          <a:prstGeom prst="rect">
            <a:avLst/>
          </a:prstGeom>
        </p:spPr>
        <p:txBody>
          <a:bodyPr rtlCol="0"/>
          <a:lstStyle>
            <a:lvl1pPr>
              <a:defRPr>
                <a:solidFill>
                  <a:schemeClr val="bg1"/>
                </a:solidFill>
              </a:defRPr>
            </a:lvl1pPr>
          </a:lstStyle>
          <a:p>
            <a:pPr rtl="0"/>
            <a:r>
              <a:rPr lang="pt-BR"/>
              <a:t>Click to edit Master title style</a:t>
            </a:r>
            <a:endParaRPr lang="en-US" dirty="0"/>
          </a:p>
        </p:txBody>
      </p:sp>
      <p:sp>
        <p:nvSpPr>
          <p:cNvPr id="22" name="Content Placeholder 2">
            <a:extLst>
              <a:ext uri="{FF2B5EF4-FFF2-40B4-BE49-F238E27FC236}">
                <a16:creationId xmlns:a16="http://schemas.microsoft.com/office/drawing/2014/main" id="{0EB2737B-E9EB-5940-81B3-90715BFD4CAC}"/>
              </a:ext>
            </a:extLst>
          </p:cNvPr>
          <p:cNvSpPr>
            <a:spLocks noGrp="1"/>
          </p:cNvSpPr>
          <p:nvPr>
            <p:ph idx="16"/>
          </p:nvPr>
        </p:nvSpPr>
        <p:spPr>
          <a:xfrm>
            <a:off x="5714474" y="1178376"/>
            <a:ext cx="5767612" cy="4814920"/>
          </a:xfrm>
          <a:prstGeom prst="rect">
            <a:avLst/>
          </a:prstGeom>
        </p:spPr>
        <p:txBody>
          <a:bodyPr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rtl="0"/>
            <a:r>
              <a:rPr lang="pt-BR"/>
              <a:t>Click to edit Master text styles</a:t>
            </a:r>
          </a:p>
          <a:p>
            <a:pPr lvl="1" rtl="0"/>
            <a:r>
              <a:rPr lang="pt-BR"/>
              <a:t>Second level</a:t>
            </a:r>
          </a:p>
          <a:p>
            <a:pPr lvl="2" rtl="0"/>
            <a:r>
              <a:rPr lang="pt-BR"/>
              <a:t>Third level</a:t>
            </a:r>
          </a:p>
          <a:p>
            <a:pPr lvl="3" rtl="0"/>
            <a:r>
              <a:rPr lang="pt-BR"/>
              <a:t>Fourth level</a:t>
            </a:r>
          </a:p>
          <a:p>
            <a:pPr lvl="4" rtl="0"/>
            <a:r>
              <a:rPr lang="pt-BR"/>
              <a:t>Fifth level</a:t>
            </a:r>
            <a:endParaRPr lang="en-US" dirty="0"/>
          </a:p>
        </p:txBody>
      </p:sp>
      <p:sp>
        <p:nvSpPr>
          <p:cNvPr id="3" name="Slide Number Placeholder 2">
            <a:extLst>
              <a:ext uri="{FF2B5EF4-FFF2-40B4-BE49-F238E27FC236}">
                <a16:creationId xmlns:a16="http://schemas.microsoft.com/office/drawing/2014/main" id="{FFDB7B2F-8327-B54A-A6DB-5F4F68ECD970}"/>
              </a:ext>
              <a:ext uri="{C183D7F6-B498-43B3-948B-1728B52AA6E4}">
                <adec:decorative xmlns="" xmlns:adec="http://schemas.microsoft.com/office/drawing/2017/decorative" val="1"/>
              </a:ext>
            </a:extLst>
          </p:cNvPr>
          <p:cNvSpPr>
            <a:spLocks noGrp="1"/>
          </p:cNvSpPr>
          <p:nvPr>
            <p:ph type="sldNum" sz="quarter" idx="10"/>
          </p:nvPr>
        </p:nvSpPr>
        <p:spPr>
          <a:xfrm>
            <a:off x="423657" y="6356350"/>
            <a:ext cx="2743200" cy="365125"/>
          </a:xfrm>
          <a:prstGeom prst="rect">
            <a:avLst/>
          </a:prstGeom>
        </p:spPr>
        <p:txBody>
          <a:bodyPr rtlCol="0"/>
          <a:lstStyle>
            <a:lvl1pPr algn="l">
              <a:defRPr>
                <a:solidFill>
                  <a:schemeClr val="bg1"/>
                </a:solidFill>
              </a:defRPr>
            </a:lvl1pPr>
          </a:lstStyle>
          <a:p>
            <a:pPr rtl="0"/>
            <a:fld id="{B6A95138-A96E-2F42-A959-2EFD44FE4AB7}" type="slidenum">
              <a:rPr lang="en-US" smtClean="0"/>
              <a:pPr/>
              <a:t>‹#›</a:t>
            </a:fld>
            <a:endParaRPr lang="en-US" dirty="0"/>
          </a:p>
        </p:txBody>
      </p:sp>
      <p:sp>
        <p:nvSpPr>
          <p:cNvPr id="4" name="Footer Placeholder 3">
            <a:extLst>
              <a:ext uri="{FF2B5EF4-FFF2-40B4-BE49-F238E27FC236}">
                <a16:creationId xmlns:a16="http://schemas.microsoft.com/office/drawing/2014/main" id="{7D651C47-09F6-C947-968C-92FC59515123}"/>
              </a:ext>
              <a:ext uri="{C183D7F6-B498-43B3-948B-1728B52AA6E4}">
                <adec:decorative xmlns="" xmlns:adec="http://schemas.microsoft.com/office/drawing/2017/decorative" val="1"/>
              </a:ext>
            </a:extLst>
          </p:cNvPr>
          <p:cNvSpPr>
            <a:spLocks noGrp="1"/>
          </p:cNvSpPr>
          <p:nvPr>
            <p:ph type="ftr" sz="quarter" idx="11"/>
          </p:nvPr>
        </p:nvSpPr>
        <p:spPr>
          <a:xfrm>
            <a:off x="7997728" y="6356350"/>
            <a:ext cx="3775172" cy="365125"/>
          </a:xfrm>
          <a:prstGeom prst="rect">
            <a:avLst/>
          </a:prstGeom>
        </p:spPr>
        <p:txBody>
          <a:bodyPr rtlCol="0"/>
          <a:lstStyle>
            <a:lvl1pPr algn="r">
              <a:defRPr/>
            </a:lvl1pPr>
          </a:lstStyle>
          <a:p>
            <a:pPr rtl="0"/>
            <a:r>
              <a:rPr lang="pt-BR"/>
              <a:t>© 2020 Amazon Web Services, Inc. or its Affiliates. All rights reserved.</a:t>
            </a:r>
          </a:p>
        </p:txBody>
      </p:sp>
    </p:spTree>
    <p:custDataLst>
      <p:tags r:id="rId1"/>
    </p:custDataLst>
    <p:extLst>
      <p:ext uri="{BB962C8B-B14F-4D97-AF65-F5344CB8AC3E}">
        <p14:creationId xmlns:p14="http://schemas.microsoft.com/office/powerpoint/2010/main" val="38161534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ubsection Header">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AA315D3-3937-1747-9C2E-0067F12A02F0}"/>
              </a:ext>
              <a:ext uri="{C183D7F6-B498-43B3-948B-1728B52AA6E4}">
                <adec:decorative xmlns="" xmlns:adec="http://schemas.microsoft.com/office/drawing/2017/decorative" val="1"/>
              </a:ext>
            </a:extLst>
          </p:cNvPr>
          <p:cNvPicPr>
            <a:picLocks noChangeAspect="1"/>
          </p:cNvPicPr>
          <p:nvPr userDrawn="1"/>
        </p:nvPicPr>
        <p:blipFill rotWithShape="1">
          <a:blip r:embed="rId3" cstate="hqprint">
            <a:extLst>
              <a:ext uri="{28A0092B-C50C-407E-A947-70E740481C1C}">
                <a14:useLocalDpi xmlns:a14="http://schemas.microsoft.com/office/drawing/2010/main"/>
              </a:ext>
            </a:extLst>
          </a:blip>
          <a:srcRect/>
          <a:stretch/>
        </p:blipFill>
        <p:spPr>
          <a:xfrm rot="10800000">
            <a:off x="-1" y="-2"/>
            <a:ext cx="2268187" cy="2166103"/>
          </a:xfrm>
          <a:prstGeom prst="rect">
            <a:avLst/>
          </a:prstGeom>
        </p:spPr>
      </p:pic>
      <p:pic>
        <p:nvPicPr>
          <p:cNvPr id="9" name="Picture 8">
            <a:extLst>
              <a:ext uri="{FF2B5EF4-FFF2-40B4-BE49-F238E27FC236}">
                <a16:creationId xmlns:a16="http://schemas.microsoft.com/office/drawing/2014/main" id="{83936176-BBC4-344F-8FD9-CD6D76107A13}"/>
              </a:ext>
              <a:ext uri="{C183D7F6-B498-43B3-948B-1728B52AA6E4}">
                <adec:decorative xmlns="" xmlns:adec="http://schemas.microsoft.com/office/drawing/2017/decorative" val="1"/>
              </a:ext>
            </a:extLst>
          </p:cNvPr>
          <p:cNvPicPr>
            <a:picLocks noChangeAspect="1"/>
          </p:cNvPicPr>
          <p:nvPr userDrawn="1"/>
        </p:nvPicPr>
        <p:blipFill>
          <a:blip r:embed="rId4"/>
          <a:stretch>
            <a:fillRect/>
          </a:stretch>
        </p:blipFill>
        <p:spPr>
          <a:xfrm>
            <a:off x="9909200" y="365126"/>
            <a:ext cx="1772652" cy="449072"/>
          </a:xfrm>
          <a:prstGeom prst="rect">
            <a:avLst/>
          </a:prstGeom>
        </p:spPr>
      </p:pic>
      <p:sp>
        <p:nvSpPr>
          <p:cNvPr id="10" name="Title 1">
            <a:extLst>
              <a:ext uri="{FF2B5EF4-FFF2-40B4-BE49-F238E27FC236}">
                <a16:creationId xmlns:a16="http://schemas.microsoft.com/office/drawing/2014/main" id="{D0B1C5D0-123C-C948-8FE9-A354E18700B1}"/>
              </a:ext>
            </a:extLst>
          </p:cNvPr>
          <p:cNvSpPr>
            <a:spLocks noGrp="1"/>
          </p:cNvSpPr>
          <p:nvPr>
            <p:ph type="title"/>
          </p:nvPr>
        </p:nvSpPr>
        <p:spPr>
          <a:xfrm>
            <a:off x="419100" y="3191940"/>
            <a:ext cx="11353800" cy="474119"/>
          </a:xfrm>
        </p:spPr>
        <p:txBody>
          <a:bodyPr rtlCol="0">
            <a:noAutofit/>
          </a:bodyPr>
          <a:lstStyle>
            <a:lvl1pPr>
              <a:defRPr sz="6000">
                <a:solidFill>
                  <a:schemeClr val="tx1"/>
                </a:solidFill>
              </a:defRPr>
            </a:lvl1pPr>
          </a:lstStyle>
          <a:p>
            <a:pPr rtl="0"/>
            <a:r>
              <a:rPr lang="pt-BR"/>
              <a:t>Click to edit Master title style</a:t>
            </a:r>
            <a:endParaRPr lang="en-US" dirty="0"/>
          </a:p>
        </p:txBody>
      </p:sp>
      <p:sp>
        <p:nvSpPr>
          <p:cNvPr id="31" name="Footer Placeholder 4">
            <a:extLst>
              <a:ext uri="{FF2B5EF4-FFF2-40B4-BE49-F238E27FC236}">
                <a16:creationId xmlns:a16="http://schemas.microsoft.com/office/drawing/2014/main" id="{A9C4F210-2650-3942-9632-6074E8F12704}"/>
              </a:ext>
              <a:ext uri="{C183D7F6-B498-43B3-948B-1728B52AA6E4}">
                <adec:decorative xmlns="" xmlns:adec="http://schemas.microsoft.com/office/drawing/2017/decorative" val="1"/>
              </a:ext>
            </a:extLst>
          </p:cNvPr>
          <p:cNvSpPr>
            <a:spLocks noGrp="1"/>
          </p:cNvSpPr>
          <p:nvPr>
            <p:ph type="ftr" sz="quarter" idx="3"/>
          </p:nvPr>
        </p:nvSpPr>
        <p:spPr>
          <a:xfrm>
            <a:off x="419099"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r>
              <a:rPr lang="pt-BR"/>
              <a:t>© 2020 Amazon Web Services, Inc. or its Affiliates. All rights reserved.</a:t>
            </a:r>
          </a:p>
        </p:txBody>
      </p:sp>
      <p:sp>
        <p:nvSpPr>
          <p:cNvPr id="11" name="Slide Number Placeholder 5">
            <a:extLst>
              <a:ext uri="{FF2B5EF4-FFF2-40B4-BE49-F238E27FC236}">
                <a16:creationId xmlns:a16="http://schemas.microsoft.com/office/drawing/2014/main" id="{B9293C6B-D94F-304A-A8F4-8745DAD9DF47}"/>
              </a:ext>
              <a:ext uri="{C183D7F6-B498-43B3-948B-1728B52AA6E4}">
                <adec:decorative xmlns="" xmlns:adec="http://schemas.microsoft.com/office/drawing/2017/decorative" val="1"/>
              </a:ext>
            </a:extLst>
          </p:cNvPr>
          <p:cNvSpPr>
            <a:spLocks noGrp="1"/>
          </p:cNvSpPr>
          <p:nvPr>
            <p:ph type="sldNum" sz="quarter" idx="12"/>
          </p:nvPr>
        </p:nvSpPr>
        <p:spPr>
          <a:xfrm>
            <a:off x="9029700" y="6356350"/>
            <a:ext cx="2743200" cy="365125"/>
          </a:xfrm>
        </p:spPr>
        <p:txBody>
          <a:bodyPr rtlCol="0"/>
          <a:lstStyle/>
          <a:p>
            <a:pPr rtl="0"/>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5070820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One Column">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194B4B0-788D-CC4A-BD6F-E27A18377A01}"/>
              </a:ext>
              <a:ext uri="{C183D7F6-B498-43B3-948B-1728B52AA6E4}">
                <adec:decorative xmlns="" xmlns:adec="http://schemas.microsoft.com/office/drawing/2017/decorative" val="1"/>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p:spPr>
        <p:txBody>
          <a:bodyPr rtlCol="0">
            <a:noAutofit/>
          </a:bodyPr>
          <a:lstStyle>
            <a:lvl1pPr>
              <a:defRPr sz="4000">
                <a:solidFill>
                  <a:schemeClr val="bg1"/>
                </a:solidFill>
              </a:defRPr>
            </a:lvl1pPr>
          </a:lstStyle>
          <a:p>
            <a:pPr rtl="0"/>
            <a:r>
              <a:rPr lang="pt-BR"/>
              <a:t>Click to edit Master title style</a:t>
            </a:r>
            <a:endParaRPr lang="en-US" dirty="0"/>
          </a:p>
        </p:txBody>
      </p:sp>
      <p:pic>
        <p:nvPicPr>
          <p:cNvPr id="7" name="Picture 6">
            <a:extLst>
              <a:ext uri="{FF2B5EF4-FFF2-40B4-BE49-F238E27FC236}">
                <a16:creationId xmlns:a16="http://schemas.microsoft.com/office/drawing/2014/main" id="{18DE245B-4FD3-2740-8BED-8269A8D5C217}"/>
              </a:ext>
              <a:ext uri="{C183D7F6-B498-43B3-948B-1728B52AA6E4}">
                <adec:decorative xmlns=""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
        <p:nvSpPr>
          <p:cNvPr id="3" name="Content Placeholder 2">
            <a:extLst>
              <a:ext uri="{FF2B5EF4-FFF2-40B4-BE49-F238E27FC236}">
                <a16:creationId xmlns:a16="http://schemas.microsoft.com/office/drawing/2014/main" id="{4FBB0127-ED7F-7C41-B530-EB0C6E8B5AE1}"/>
              </a:ext>
            </a:extLst>
          </p:cNvPr>
          <p:cNvSpPr>
            <a:spLocks noGrp="1"/>
          </p:cNvSpPr>
          <p:nvPr>
            <p:ph idx="1"/>
          </p:nvPr>
        </p:nvSpPr>
        <p:spPr>
          <a:xfrm>
            <a:off x="419100" y="1528175"/>
            <a:ext cx="11353800" cy="4648788"/>
          </a:xfrm>
        </p:spPr>
        <p:txBody>
          <a:bodyPr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rtl="0"/>
            <a:r>
              <a:rPr lang="pt-BR"/>
              <a:t>Click to edit Master text styles</a:t>
            </a:r>
          </a:p>
          <a:p>
            <a:pPr lvl="1" rtl="0"/>
            <a:r>
              <a:rPr lang="pt-BR"/>
              <a:t>Second level</a:t>
            </a:r>
          </a:p>
          <a:p>
            <a:pPr lvl="2" rtl="0"/>
            <a:r>
              <a:rPr lang="pt-BR"/>
              <a:t>Third level</a:t>
            </a:r>
          </a:p>
          <a:p>
            <a:pPr lvl="3" rtl="0"/>
            <a:r>
              <a:rPr lang="pt-BR"/>
              <a:t>Fourth level</a:t>
            </a:r>
          </a:p>
          <a:p>
            <a:pPr lvl="4" rtl="0"/>
            <a:r>
              <a:rPr lang="pt-BR"/>
              <a:t>Fifth level</a:t>
            </a:r>
            <a:endParaRPr lang="en-US" dirty="0"/>
          </a:p>
        </p:txBody>
      </p:sp>
      <p:sp>
        <p:nvSpPr>
          <p:cNvPr id="10" name="Footer Placeholder 4">
            <a:extLst>
              <a:ext uri="{FF2B5EF4-FFF2-40B4-BE49-F238E27FC236}">
                <a16:creationId xmlns:a16="http://schemas.microsoft.com/office/drawing/2014/main" id="{DBF8715D-4D79-7041-A43B-D5474972C918}"/>
              </a:ext>
              <a:ext uri="{C183D7F6-B498-43B3-948B-1728B52AA6E4}">
                <adec:decorative xmlns=""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r>
              <a:rPr lang="pt-BR"/>
              <a:t>© 2020 Amazon Web Services, Inc. or its Affiliates. All rights reserved.</a:t>
            </a:r>
          </a:p>
        </p:txBody>
      </p:sp>
      <p:sp>
        <p:nvSpPr>
          <p:cNvPr id="8" name="Slide Number Placeholder 5">
            <a:extLst>
              <a:ext uri="{FF2B5EF4-FFF2-40B4-BE49-F238E27FC236}">
                <a16:creationId xmlns:a16="http://schemas.microsoft.com/office/drawing/2014/main" id="{0BDEF14E-4027-D643-9DE2-F177FE226270}"/>
              </a:ext>
              <a:ext uri="{C183D7F6-B498-43B3-948B-1728B52AA6E4}">
                <adec:decorative xmlns="" xmlns:adec="http://schemas.microsoft.com/office/drawing/2017/decorative" val="1"/>
              </a:ext>
            </a:extLst>
          </p:cNvPr>
          <p:cNvSpPr>
            <a:spLocks noGrp="1"/>
          </p:cNvSpPr>
          <p:nvPr>
            <p:ph type="sldNum" sz="quarter" idx="12"/>
          </p:nvPr>
        </p:nvSpPr>
        <p:spPr>
          <a:xfrm>
            <a:off x="9029700" y="6356350"/>
            <a:ext cx="2743200" cy="365125"/>
          </a:xfrm>
        </p:spPr>
        <p:txBody>
          <a:bodyPr rtlCol="0"/>
          <a:lstStyle/>
          <a:p>
            <a:pPr rtl="0"/>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33946568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1350FA4A-B00E-C044-8FFB-45BB9BA4C7DB}"/>
              </a:ext>
              <a:ext uri="{C183D7F6-B498-43B3-948B-1728B52AA6E4}">
                <adec:decorative xmlns="" xmlns:adec="http://schemas.microsoft.com/office/drawing/2017/decorative" val="1"/>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rtlCol="0">
            <a:noAutofit/>
          </a:bodyPr>
          <a:lstStyle>
            <a:lvl1pPr>
              <a:defRPr sz="4000">
                <a:solidFill>
                  <a:schemeClr val="bg1"/>
                </a:solidFill>
              </a:defRPr>
            </a:lvl1pPr>
          </a:lstStyle>
          <a:p>
            <a:pPr rtl="0"/>
            <a:r>
              <a:rPr lang="pt-BR"/>
              <a:t>Click to edit Master title style</a:t>
            </a:r>
            <a:endParaRPr lang="en-US" dirty="0"/>
          </a:p>
        </p:txBody>
      </p:sp>
      <p:pic>
        <p:nvPicPr>
          <p:cNvPr id="16" name="Picture 15">
            <a:extLst>
              <a:ext uri="{FF2B5EF4-FFF2-40B4-BE49-F238E27FC236}">
                <a16:creationId xmlns:a16="http://schemas.microsoft.com/office/drawing/2014/main" id="{BF6D2BA4-6287-854B-A5A3-81A95726CF44}"/>
              </a:ext>
              <a:ext uri="{C183D7F6-B498-43B3-948B-1728B52AA6E4}">
                <adec:decorative xmlns=""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
        <p:nvSpPr>
          <p:cNvPr id="10" name="Content Placeholder 2">
            <a:extLst>
              <a:ext uri="{FF2B5EF4-FFF2-40B4-BE49-F238E27FC236}">
                <a16:creationId xmlns:a16="http://schemas.microsoft.com/office/drawing/2014/main" id="{F3BB2B80-1B59-A143-BE75-CCD366DF7CE5}"/>
              </a:ext>
            </a:extLst>
          </p:cNvPr>
          <p:cNvSpPr>
            <a:spLocks noGrp="1"/>
          </p:cNvSpPr>
          <p:nvPr>
            <p:ph idx="1"/>
          </p:nvPr>
        </p:nvSpPr>
        <p:spPr>
          <a:xfrm>
            <a:off x="419100" y="1528175"/>
            <a:ext cx="5504688" cy="4648788"/>
          </a:xfrm>
        </p:spPr>
        <p:txBody>
          <a:bodyPr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rtl="0"/>
            <a:r>
              <a:rPr lang="pt-BR"/>
              <a:t>Click to edit Master text styles</a:t>
            </a:r>
          </a:p>
          <a:p>
            <a:pPr lvl="1" rtl="0"/>
            <a:r>
              <a:rPr lang="pt-BR"/>
              <a:t>Second level</a:t>
            </a:r>
          </a:p>
          <a:p>
            <a:pPr lvl="2" rtl="0"/>
            <a:r>
              <a:rPr lang="pt-BR"/>
              <a:t>Third level</a:t>
            </a:r>
          </a:p>
          <a:p>
            <a:pPr lvl="3" rtl="0"/>
            <a:r>
              <a:rPr lang="pt-BR"/>
              <a:t>Fourth level</a:t>
            </a:r>
          </a:p>
          <a:p>
            <a:pPr lvl="4" rtl="0"/>
            <a:r>
              <a:rPr lang="pt-BR"/>
              <a:t>Fifth level</a:t>
            </a:r>
            <a:endParaRPr lang="en-US" dirty="0"/>
          </a:p>
        </p:txBody>
      </p:sp>
      <p:sp>
        <p:nvSpPr>
          <p:cNvPr id="12" name="Content Placeholder 2">
            <a:extLst>
              <a:ext uri="{FF2B5EF4-FFF2-40B4-BE49-F238E27FC236}">
                <a16:creationId xmlns:a16="http://schemas.microsoft.com/office/drawing/2014/main" id="{D773890F-7993-BE4F-83AC-886113878E8D}"/>
              </a:ext>
            </a:extLst>
          </p:cNvPr>
          <p:cNvSpPr>
            <a:spLocks noGrp="1"/>
          </p:cNvSpPr>
          <p:nvPr>
            <p:ph idx="13"/>
          </p:nvPr>
        </p:nvSpPr>
        <p:spPr>
          <a:xfrm>
            <a:off x="6246312" y="1524228"/>
            <a:ext cx="5504688" cy="4648788"/>
          </a:xfrm>
        </p:spPr>
        <p:txBody>
          <a:bodyPr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rtl="0"/>
            <a:r>
              <a:rPr lang="pt-BR"/>
              <a:t>Click to edit Master text styles</a:t>
            </a:r>
          </a:p>
          <a:p>
            <a:pPr lvl="1" rtl="0"/>
            <a:r>
              <a:rPr lang="pt-BR"/>
              <a:t>Second level</a:t>
            </a:r>
          </a:p>
          <a:p>
            <a:pPr lvl="2" rtl="0"/>
            <a:r>
              <a:rPr lang="pt-BR"/>
              <a:t>Third level</a:t>
            </a:r>
          </a:p>
          <a:p>
            <a:pPr lvl="3" rtl="0"/>
            <a:r>
              <a:rPr lang="pt-BR"/>
              <a:t>Fourth level</a:t>
            </a:r>
          </a:p>
          <a:p>
            <a:pPr lvl="4" rtl="0"/>
            <a:r>
              <a:rPr lang="pt-BR"/>
              <a:t>Fifth level</a:t>
            </a:r>
            <a:endParaRPr lang="en-US" dirty="0"/>
          </a:p>
        </p:txBody>
      </p:sp>
      <p:sp>
        <p:nvSpPr>
          <p:cNvPr id="13" name="Footer Placeholder 4">
            <a:extLst>
              <a:ext uri="{FF2B5EF4-FFF2-40B4-BE49-F238E27FC236}">
                <a16:creationId xmlns:a16="http://schemas.microsoft.com/office/drawing/2014/main" id="{69573A30-3961-C94C-A15D-1FC70640BAA5}"/>
              </a:ext>
              <a:ext uri="{C183D7F6-B498-43B3-948B-1728B52AA6E4}">
                <adec:decorative xmlns=""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r>
              <a:rPr lang="pt-BR"/>
              <a:t>© 2020 Amazon Web Services, Inc. or its Affiliates. All rights reserved.</a:t>
            </a:r>
          </a:p>
        </p:txBody>
      </p:sp>
      <p:sp>
        <p:nvSpPr>
          <p:cNvPr id="11" name="Slide Number Placeholder 5">
            <a:extLst>
              <a:ext uri="{FF2B5EF4-FFF2-40B4-BE49-F238E27FC236}">
                <a16:creationId xmlns:a16="http://schemas.microsoft.com/office/drawing/2014/main" id="{4AC7BB94-D444-F441-A88C-76F7DDCDC5EB}"/>
              </a:ext>
              <a:ext uri="{C183D7F6-B498-43B3-948B-1728B52AA6E4}">
                <adec:decorative xmlns="" xmlns:adec="http://schemas.microsoft.com/office/drawing/2017/decorative" val="1"/>
              </a:ext>
            </a:extLst>
          </p:cNvPr>
          <p:cNvSpPr>
            <a:spLocks noGrp="1"/>
          </p:cNvSpPr>
          <p:nvPr>
            <p:ph type="sldNum" sz="quarter" idx="12"/>
          </p:nvPr>
        </p:nvSpPr>
        <p:spPr>
          <a:xfrm>
            <a:off x="9029700" y="6356350"/>
            <a:ext cx="2743200" cy="365125"/>
          </a:xfrm>
        </p:spPr>
        <p:txBody>
          <a:bodyPr rtlCol="0"/>
          <a:lstStyle/>
          <a:p>
            <a:pPr rtl="0"/>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26119429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hree Column">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DA4BB6E3-A058-A34B-A1A1-FE195D499725}"/>
              </a:ext>
              <a:ext uri="{C183D7F6-B498-43B3-948B-1728B52AA6E4}">
                <adec:decorative xmlns="" xmlns:adec="http://schemas.microsoft.com/office/drawing/2017/decorative" val="1"/>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1" y="365125"/>
            <a:ext cx="9037416" cy="474119"/>
          </a:xfrm>
        </p:spPr>
        <p:txBody>
          <a:bodyPr rtlCol="0">
            <a:noAutofit/>
          </a:bodyPr>
          <a:lstStyle>
            <a:lvl1pPr>
              <a:defRPr sz="4000">
                <a:solidFill>
                  <a:schemeClr val="bg1"/>
                </a:solidFill>
              </a:defRPr>
            </a:lvl1pPr>
          </a:lstStyle>
          <a:p>
            <a:pPr rtl="0"/>
            <a:r>
              <a:rPr lang="pt-BR"/>
              <a:t>Click to edit Master title style</a:t>
            </a:r>
            <a:endParaRPr lang="en-US" dirty="0"/>
          </a:p>
        </p:txBody>
      </p:sp>
      <p:pic>
        <p:nvPicPr>
          <p:cNvPr id="14" name="Picture 13">
            <a:extLst>
              <a:ext uri="{FF2B5EF4-FFF2-40B4-BE49-F238E27FC236}">
                <a16:creationId xmlns:a16="http://schemas.microsoft.com/office/drawing/2014/main" id="{BCD2DB21-CEFB-4A4D-B8DA-776FFE4E65ED}"/>
              </a:ext>
              <a:ext uri="{C183D7F6-B498-43B3-948B-1728B52AA6E4}">
                <adec:decorative xmlns=""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
        <p:nvSpPr>
          <p:cNvPr id="10" name="Content Placeholder 2">
            <a:extLst>
              <a:ext uri="{FF2B5EF4-FFF2-40B4-BE49-F238E27FC236}">
                <a16:creationId xmlns:a16="http://schemas.microsoft.com/office/drawing/2014/main" id="{F3BB2B80-1B59-A143-BE75-CCD366DF7CE5}"/>
              </a:ext>
            </a:extLst>
          </p:cNvPr>
          <p:cNvSpPr>
            <a:spLocks noGrp="1"/>
          </p:cNvSpPr>
          <p:nvPr>
            <p:ph idx="1"/>
          </p:nvPr>
        </p:nvSpPr>
        <p:spPr>
          <a:xfrm>
            <a:off x="419100" y="1528175"/>
            <a:ext cx="3593592" cy="4645152"/>
          </a:xfrm>
        </p:spPr>
        <p:txBody>
          <a:bodyPr rtlCol="0">
            <a:noAutofit/>
          </a:bodyPr>
          <a:lstStyle/>
          <a:p>
            <a:pPr lvl="0" rtl="0"/>
            <a:r>
              <a:rPr lang="pt-BR"/>
              <a:t>Click to edit Master text styles</a:t>
            </a:r>
          </a:p>
          <a:p>
            <a:pPr lvl="1" rtl="0"/>
            <a:r>
              <a:rPr lang="pt-BR"/>
              <a:t>Second level</a:t>
            </a:r>
          </a:p>
          <a:p>
            <a:pPr lvl="2" rtl="0"/>
            <a:r>
              <a:rPr lang="pt-BR"/>
              <a:t>Third level</a:t>
            </a:r>
          </a:p>
          <a:p>
            <a:pPr lvl="3" rtl="0"/>
            <a:r>
              <a:rPr lang="pt-BR"/>
              <a:t>Fourth level</a:t>
            </a:r>
          </a:p>
          <a:p>
            <a:pPr lvl="4" rtl="0"/>
            <a:r>
              <a:rPr lang="pt-BR"/>
              <a:t>Fifth level</a:t>
            </a:r>
            <a:endParaRPr lang="en-US" dirty="0"/>
          </a:p>
        </p:txBody>
      </p:sp>
      <p:sp>
        <p:nvSpPr>
          <p:cNvPr id="16" name="Content Placeholder 2">
            <a:extLst>
              <a:ext uri="{FF2B5EF4-FFF2-40B4-BE49-F238E27FC236}">
                <a16:creationId xmlns:a16="http://schemas.microsoft.com/office/drawing/2014/main" id="{F3CCBCC6-BD7A-204B-A666-6793093190FD}"/>
              </a:ext>
            </a:extLst>
          </p:cNvPr>
          <p:cNvSpPr>
            <a:spLocks noGrp="1"/>
          </p:cNvSpPr>
          <p:nvPr>
            <p:ph idx="14"/>
          </p:nvPr>
        </p:nvSpPr>
        <p:spPr>
          <a:xfrm>
            <a:off x="4314209" y="1528175"/>
            <a:ext cx="3593592" cy="4645152"/>
          </a:xfrm>
        </p:spPr>
        <p:txBody>
          <a:bodyPr rtlCol="0">
            <a:noAutofit/>
          </a:bodyPr>
          <a:lstStyle/>
          <a:p>
            <a:pPr lvl="0" rtl="0"/>
            <a:r>
              <a:rPr lang="pt-BR"/>
              <a:t>Click to edit Master text styles</a:t>
            </a:r>
          </a:p>
          <a:p>
            <a:pPr lvl="1" rtl="0"/>
            <a:r>
              <a:rPr lang="pt-BR"/>
              <a:t>Second level</a:t>
            </a:r>
          </a:p>
          <a:p>
            <a:pPr lvl="2" rtl="0"/>
            <a:r>
              <a:rPr lang="pt-BR"/>
              <a:t>Third level</a:t>
            </a:r>
          </a:p>
          <a:p>
            <a:pPr lvl="3" rtl="0"/>
            <a:r>
              <a:rPr lang="pt-BR"/>
              <a:t>Fourth level</a:t>
            </a:r>
          </a:p>
          <a:p>
            <a:pPr lvl="4" rtl="0"/>
            <a:r>
              <a:rPr lang="pt-BR"/>
              <a:t>Fifth level</a:t>
            </a:r>
            <a:endParaRPr lang="en-US" dirty="0"/>
          </a:p>
        </p:txBody>
      </p:sp>
      <p:sp>
        <p:nvSpPr>
          <p:cNvPr id="15" name="Content Placeholder 2">
            <a:extLst>
              <a:ext uri="{FF2B5EF4-FFF2-40B4-BE49-F238E27FC236}">
                <a16:creationId xmlns:a16="http://schemas.microsoft.com/office/drawing/2014/main" id="{0C6EC767-E7A4-C245-BAA4-960E5F2420E0}"/>
              </a:ext>
            </a:extLst>
          </p:cNvPr>
          <p:cNvSpPr>
            <a:spLocks noGrp="1"/>
          </p:cNvSpPr>
          <p:nvPr>
            <p:ph idx="13"/>
          </p:nvPr>
        </p:nvSpPr>
        <p:spPr>
          <a:xfrm>
            <a:off x="8173686" y="1528175"/>
            <a:ext cx="3593592" cy="4645152"/>
          </a:xfrm>
        </p:spPr>
        <p:txBody>
          <a:bodyPr rtlCol="0">
            <a:noAutofit/>
          </a:bodyPr>
          <a:lstStyle/>
          <a:p>
            <a:pPr lvl="0" rtl="0"/>
            <a:r>
              <a:rPr lang="pt-BR"/>
              <a:t>Click to edit Master text styles</a:t>
            </a:r>
          </a:p>
          <a:p>
            <a:pPr lvl="1" rtl="0"/>
            <a:r>
              <a:rPr lang="pt-BR"/>
              <a:t>Second level</a:t>
            </a:r>
          </a:p>
          <a:p>
            <a:pPr lvl="2" rtl="0"/>
            <a:r>
              <a:rPr lang="pt-BR"/>
              <a:t>Third level</a:t>
            </a:r>
          </a:p>
          <a:p>
            <a:pPr lvl="3" rtl="0"/>
            <a:r>
              <a:rPr lang="pt-BR"/>
              <a:t>Fourth level</a:t>
            </a:r>
          </a:p>
          <a:p>
            <a:pPr lvl="4" rtl="0"/>
            <a:r>
              <a:rPr lang="pt-BR"/>
              <a:t>Fifth level</a:t>
            </a:r>
            <a:endParaRPr lang="en-US" dirty="0"/>
          </a:p>
        </p:txBody>
      </p:sp>
      <p:sp>
        <p:nvSpPr>
          <p:cNvPr id="12" name="Footer Placeholder 4">
            <a:extLst>
              <a:ext uri="{FF2B5EF4-FFF2-40B4-BE49-F238E27FC236}">
                <a16:creationId xmlns:a16="http://schemas.microsoft.com/office/drawing/2014/main" id="{EAED9FF8-3030-4E4D-ADC0-FA2315FD54F2}"/>
              </a:ext>
              <a:ext uri="{C183D7F6-B498-43B3-948B-1728B52AA6E4}">
                <adec:decorative xmlns=""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r>
              <a:rPr lang="pt-BR"/>
              <a:t>© 2020 Amazon Web Services, Inc. or its Affiliates. All rights reserved.</a:t>
            </a:r>
          </a:p>
        </p:txBody>
      </p:sp>
      <p:sp>
        <p:nvSpPr>
          <p:cNvPr id="11" name="Slide Number Placeholder 5">
            <a:extLst>
              <a:ext uri="{FF2B5EF4-FFF2-40B4-BE49-F238E27FC236}">
                <a16:creationId xmlns:a16="http://schemas.microsoft.com/office/drawing/2014/main" id="{4AC7BB94-D444-F441-A88C-76F7DDCDC5EB}"/>
              </a:ext>
              <a:ext uri="{C183D7F6-B498-43B3-948B-1728B52AA6E4}">
                <adec:decorative xmlns="" xmlns:adec="http://schemas.microsoft.com/office/drawing/2017/decorative" val="1"/>
              </a:ext>
            </a:extLst>
          </p:cNvPr>
          <p:cNvSpPr>
            <a:spLocks noGrp="1"/>
          </p:cNvSpPr>
          <p:nvPr>
            <p:ph type="sldNum" sz="quarter" idx="12"/>
          </p:nvPr>
        </p:nvSpPr>
        <p:spPr>
          <a:xfrm>
            <a:off x="9029700" y="6356350"/>
            <a:ext cx="2743200" cy="365125"/>
          </a:xfrm>
        </p:spPr>
        <p:txBody>
          <a:bodyPr rtlCol="0"/>
          <a:lstStyle/>
          <a:p>
            <a:pPr rtl="0"/>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3368846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B7529A25-CD85-DB42-9175-A545162F47DB}"/>
              </a:ext>
              <a:ext uri="{C183D7F6-B498-43B3-948B-1728B52AA6E4}">
                <adec:decorative xmlns="" xmlns:adec="http://schemas.microsoft.com/office/drawing/2017/decorative" val="1"/>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rtlCol="0">
            <a:noAutofit/>
          </a:bodyPr>
          <a:lstStyle>
            <a:lvl1pPr>
              <a:defRPr sz="4000">
                <a:solidFill>
                  <a:schemeClr val="bg1"/>
                </a:solidFill>
              </a:defRPr>
            </a:lvl1pPr>
          </a:lstStyle>
          <a:p>
            <a:pPr rtl="0"/>
            <a:r>
              <a:rPr lang="pt-BR"/>
              <a:t>Click to edit Master title style</a:t>
            </a:r>
            <a:endParaRPr lang="en-US" dirty="0"/>
          </a:p>
        </p:txBody>
      </p:sp>
      <p:pic>
        <p:nvPicPr>
          <p:cNvPr id="16" name="Picture 15">
            <a:extLst>
              <a:ext uri="{FF2B5EF4-FFF2-40B4-BE49-F238E27FC236}">
                <a16:creationId xmlns:a16="http://schemas.microsoft.com/office/drawing/2014/main" id="{503D402F-215B-FB47-825A-3E2774C59C1B}"/>
              </a:ext>
              <a:ext uri="{C183D7F6-B498-43B3-948B-1728B52AA6E4}">
                <adec:decorative xmlns=""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
        <p:nvSpPr>
          <p:cNvPr id="3" name="Text Placeholder 2">
            <a:extLst>
              <a:ext uri="{FF2B5EF4-FFF2-40B4-BE49-F238E27FC236}">
                <a16:creationId xmlns:a16="http://schemas.microsoft.com/office/drawing/2014/main" id="{696A4FD3-97EE-8149-9A33-E0E6B1B0C06E}"/>
              </a:ext>
            </a:extLst>
          </p:cNvPr>
          <p:cNvSpPr>
            <a:spLocks noGrp="1"/>
          </p:cNvSpPr>
          <p:nvPr>
            <p:ph type="body" sz="quarter" idx="15"/>
          </p:nvPr>
        </p:nvSpPr>
        <p:spPr>
          <a:xfrm>
            <a:off x="419101" y="1524000"/>
            <a:ext cx="5504688" cy="517932"/>
          </a:xfrm>
        </p:spPr>
        <p:txBody>
          <a:bodyPr rtlCol="0">
            <a:noAutofit/>
          </a:bodyPr>
          <a:lstStyle>
            <a:lvl1pPr marL="0" indent="0">
              <a:buNone/>
              <a:defRPr sz="3200" b="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lvl="0" rtl="0"/>
            <a:r>
              <a:rPr lang="pt-BR"/>
              <a:t>Click to edit Master text styles</a:t>
            </a:r>
          </a:p>
        </p:txBody>
      </p:sp>
      <p:sp>
        <p:nvSpPr>
          <p:cNvPr id="13" name="Content Placeholder 2">
            <a:extLst>
              <a:ext uri="{FF2B5EF4-FFF2-40B4-BE49-F238E27FC236}">
                <a16:creationId xmlns:a16="http://schemas.microsoft.com/office/drawing/2014/main" id="{1EBC76E4-C45C-574F-A82B-828C66343888}"/>
              </a:ext>
            </a:extLst>
          </p:cNvPr>
          <p:cNvSpPr>
            <a:spLocks noGrp="1"/>
          </p:cNvSpPr>
          <p:nvPr>
            <p:ph idx="14"/>
          </p:nvPr>
        </p:nvSpPr>
        <p:spPr>
          <a:xfrm>
            <a:off x="419100" y="2041932"/>
            <a:ext cx="5504688" cy="4131084"/>
          </a:xfrm>
        </p:spPr>
        <p:txBody>
          <a:bodyPr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rtl="0"/>
            <a:r>
              <a:rPr lang="pt-BR"/>
              <a:t>Click to edit Master text styles</a:t>
            </a:r>
          </a:p>
          <a:p>
            <a:pPr lvl="1" rtl="0"/>
            <a:r>
              <a:rPr lang="pt-BR"/>
              <a:t>Second level</a:t>
            </a:r>
          </a:p>
          <a:p>
            <a:pPr lvl="2" rtl="0"/>
            <a:r>
              <a:rPr lang="pt-BR"/>
              <a:t>Third level</a:t>
            </a:r>
          </a:p>
          <a:p>
            <a:pPr lvl="3" rtl="0"/>
            <a:r>
              <a:rPr lang="pt-BR"/>
              <a:t>Fourth level</a:t>
            </a:r>
          </a:p>
          <a:p>
            <a:pPr lvl="4" rtl="0"/>
            <a:r>
              <a:rPr lang="pt-BR"/>
              <a:t>Fifth level</a:t>
            </a:r>
            <a:endParaRPr lang="en-US" dirty="0"/>
          </a:p>
        </p:txBody>
      </p:sp>
      <p:sp>
        <p:nvSpPr>
          <p:cNvPr id="15" name="Text Placeholder 2">
            <a:extLst>
              <a:ext uri="{FF2B5EF4-FFF2-40B4-BE49-F238E27FC236}">
                <a16:creationId xmlns:a16="http://schemas.microsoft.com/office/drawing/2014/main" id="{DDC3C2DA-3EB0-FE4D-8393-500CDB18693C}"/>
              </a:ext>
            </a:extLst>
          </p:cNvPr>
          <p:cNvSpPr>
            <a:spLocks noGrp="1"/>
          </p:cNvSpPr>
          <p:nvPr>
            <p:ph type="body" sz="quarter" idx="17"/>
          </p:nvPr>
        </p:nvSpPr>
        <p:spPr>
          <a:xfrm>
            <a:off x="6249886" y="1524000"/>
            <a:ext cx="5504688" cy="517932"/>
          </a:xfrm>
        </p:spPr>
        <p:txBody>
          <a:bodyPr rtlCol="0">
            <a:noAutofit/>
          </a:bodyPr>
          <a:lstStyle>
            <a:lvl1pPr marL="0" indent="0">
              <a:buNone/>
              <a:defRPr sz="3200" b="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lvl="0" rtl="0"/>
            <a:r>
              <a:rPr lang="pt-BR"/>
              <a:t>Click to edit Master text styles</a:t>
            </a:r>
          </a:p>
        </p:txBody>
      </p:sp>
      <p:sp>
        <p:nvSpPr>
          <p:cNvPr id="14" name="Content Placeholder 2">
            <a:extLst>
              <a:ext uri="{FF2B5EF4-FFF2-40B4-BE49-F238E27FC236}">
                <a16:creationId xmlns:a16="http://schemas.microsoft.com/office/drawing/2014/main" id="{E73D202D-7B57-2643-80ED-BF68CDD1CDB3}"/>
              </a:ext>
            </a:extLst>
          </p:cNvPr>
          <p:cNvSpPr>
            <a:spLocks noGrp="1"/>
          </p:cNvSpPr>
          <p:nvPr>
            <p:ph idx="16"/>
          </p:nvPr>
        </p:nvSpPr>
        <p:spPr>
          <a:xfrm>
            <a:off x="6249885" y="2041932"/>
            <a:ext cx="5504688" cy="4131084"/>
          </a:xfrm>
        </p:spPr>
        <p:txBody>
          <a:bodyPr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rtl="0"/>
            <a:r>
              <a:rPr lang="pt-BR"/>
              <a:t>Click to edit Master text styles</a:t>
            </a:r>
          </a:p>
          <a:p>
            <a:pPr lvl="1" rtl="0"/>
            <a:r>
              <a:rPr lang="pt-BR"/>
              <a:t>Second level</a:t>
            </a:r>
          </a:p>
          <a:p>
            <a:pPr lvl="2" rtl="0"/>
            <a:r>
              <a:rPr lang="pt-BR"/>
              <a:t>Third level</a:t>
            </a:r>
          </a:p>
          <a:p>
            <a:pPr lvl="3" rtl="0"/>
            <a:r>
              <a:rPr lang="pt-BR"/>
              <a:t>Fourth level</a:t>
            </a:r>
          </a:p>
          <a:p>
            <a:pPr lvl="4" rtl="0"/>
            <a:r>
              <a:rPr lang="pt-BR"/>
              <a:t>Fifth level</a:t>
            </a:r>
            <a:endParaRPr lang="en-US" dirty="0"/>
          </a:p>
        </p:txBody>
      </p:sp>
      <p:sp>
        <p:nvSpPr>
          <p:cNvPr id="10" name="Footer Placeholder 4">
            <a:extLst>
              <a:ext uri="{FF2B5EF4-FFF2-40B4-BE49-F238E27FC236}">
                <a16:creationId xmlns:a16="http://schemas.microsoft.com/office/drawing/2014/main" id="{6552EEA6-13B7-F947-9C14-50FE89679658}"/>
              </a:ext>
              <a:ext uri="{C183D7F6-B498-43B3-948B-1728B52AA6E4}">
                <adec:decorative xmlns=""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r>
              <a:rPr lang="pt-BR"/>
              <a:t>© 2020 Amazon Web Services, Inc. or its Affiliates. All rights reserved.</a:t>
            </a:r>
          </a:p>
        </p:txBody>
      </p:sp>
      <p:sp>
        <p:nvSpPr>
          <p:cNvPr id="11" name="Slide Number Placeholder 5">
            <a:extLst>
              <a:ext uri="{FF2B5EF4-FFF2-40B4-BE49-F238E27FC236}">
                <a16:creationId xmlns:a16="http://schemas.microsoft.com/office/drawing/2014/main" id="{4AC7BB94-D444-F441-A88C-76F7DDCDC5EB}"/>
              </a:ext>
              <a:ext uri="{C183D7F6-B498-43B3-948B-1728B52AA6E4}">
                <adec:decorative xmlns="" xmlns:adec="http://schemas.microsoft.com/office/drawing/2017/decorative" val="1"/>
              </a:ext>
            </a:extLst>
          </p:cNvPr>
          <p:cNvSpPr>
            <a:spLocks noGrp="1"/>
          </p:cNvSpPr>
          <p:nvPr>
            <p:ph type="sldNum" sz="quarter" idx="12"/>
          </p:nvPr>
        </p:nvSpPr>
        <p:spPr>
          <a:xfrm>
            <a:off x="9029700" y="6356350"/>
            <a:ext cx="2743200" cy="365125"/>
          </a:xfrm>
        </p:spPr>
        <p:txBody>
          <a:bodyPr rtlCol="0">
            <a:noAutofit/>
          </a:bodyPr>
          <a:lstStyle/>
          <a:p>
            <a:pPr rtl="0"/>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17784129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ubtitle">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704F4F9-D03D-9741-91BE-D52E962C5051}"/>
              </a:ext>
              <a:ext uri="{C183D7F6-B498-43B3-948B-1728B52AA6E4}">
                <adec:decorative xmlns="" xmlns:adec="http://schemas.microsoft.com/office/drawing/2017/decorative" val="1"/>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rtlCol="0">
            <a:noAutofit/>
          </a:bodyPr>
          <a:lstStyle>
            <a:lvl1pPr>
              <a:defRPr sz="4000">
                <a:solidFill>
                  <a:schemeClr val="bg1"/>
                </a:solidFill>
              </a:defRPr>
            </a:lvl1pPr>
          </a:lstStyle>
          <a:p>
            <a:pPr rtl="0"/>
            <a:r>
              <a:rPr lang="pt-BR"/>
              <a:t>Click to edit Master title style</a:t>
            </a:r>
            <a:endParaRPr lang="en-US" dirty="0"/>
          </a:p>
        </p:txBody>
      </p:sp>
      <p:pic>
        <p:nvPicPr>
          <p:cNvPr id="15" name="Picture 14">
            <a:extLst>
              <a:ext uri="{FF2B5EF4-FFF2-40B4-BE49-F238E27FC236}">
                <a16:creationId xmlns:a16="http://schemas.microsoft.com/office/drawing/2014/main" id="{2D28D2B2-887B-C449-B54F-A6016CBDBCB1}"/>
              </a:ext>
              <a:ext uri="{C183D7F6-B498-43B3-948B-1728B52AA6E4}">
                <adec:decorative xmlns=""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
        <p:nvSpPr>
          <p:cNvPr id="3" name="Text Placeholder 2">
            <a:extLst>
              <a:ext uri="{FF2B5EF4-FFF2-40B4-BE49-F238E27FC236}">
                <a16:creationId xmlns:a16="http://schemas.microsoft.com/office/drawing/2014/main" id="{696A4FD3-97EE-8149-9A33-E0E6B1B0C06E}"/>
              </a:ext>
            </a:extLst>
          </p:cNvPr>
          <p:cNvSpPr>
            <a:spLocks noGrp="1"/>
          </p:cNvSpPr>
          <p:nvPr>
            <p:ph type="body" sz="quarter" idx="15"/>
          </p:nvPr>
        </p:nvSpPr>
        <p:spPr>
          <a:xfrm>
            <a:off x="419100" y="1524000"/>
            <a:ext cx="11335473" cy="517932"/>
          </a:xfrm>
        </p:spPr>
        <p:txBody>
          <a:bodyPr rtlCol="0">
            <a:noAutofit/>
          </a:bodyPr>
          <a:lstStyle>
            <a:lvl1pPr marL="0" indent="0">
              <a:buNone/>
              <a:defRPr sz="3200" b="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lvl="0" rtl="0"/>
            <a:r>
              <a:rPr lang="pt-BR"/>
              <a:t>Click to edit Master text styles</a:t>
            </a:r>
          </a:p>
        </p:txBody>
      </p:sp>
      <p:sp>
        <p:nvSpPr>
          <p:cNvPr id="13" name="Content Placeholder 2">
            <a:extLst>
              <a:ext uri="{FF2B5EF4-FFF2-40B4-BE49-F238E27FC236}">
                <a16:creationId xmlns:a16="http://schemas.microsoft.com/office/drawing/2014/main" id="{1EBC76E4-C45C-574F-A82B-828C66343888}"/>
              </a:ext>
            </a:extLst>
          </p:cNvPr>
          <p:cNvSpPr>
            <a:spLocks noGrp="1"/>
          </p:cNvSpPr>
          <p:nvPr>
            <p:ph idx="14"/>
          </p:nvPr>
        </p:nvSpPr>
        <p:spPr>
          <a:xfrm>
            <a:off x="419099" y="2041932"/>
            <a:ext cx="11335473" cy="4131084"/>
          </a:xfrm>
        </p:spPr>
        <p:txBody>
          <a:bodyPr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rtl="0"/>
            <a:r>
              <a:rPr lang="pt-BR"/>
              <a:t>Click to edit Master text styles</a:t>
            </a:r>
          </a:p>
          <a:p>
            <a:pPr lvl="1" rtl="0"/>
            <a:r>
              <a:rPr lang="pt-BR"/>
              <a:t>Second level</a:t>
            </a:r>
          </a:p>
          <a:p>
            <a:pPr lvl="2" rtl="0"/>
            <a:r>
              <a:rPr lang="pt-BR"/>
              <a:t>Third level</a:t>
            </a:r>
          </a:p>
          <a:p>
            <a:pPr lvl="3" rtl="0"/>
            <a:r>
              <a:rPr lang="pt-BR"/>
              <a:t>Fourth level</a:t>
            </a:r>
          </a:p>
          <a:p>
            <a:pPr lvl="4" rtl="0"/>
            <a:r>
              <a:rPr lang="pt-BR"/>
              <a:t>Fifth level</a:t>
            </a:r>
            <a:endParaRPr lang="en-US" dirty="0"/>
          </a:p>
        </p:txBody>
      </p:sp>
      <p:sp>
        <p:nvSpPr>
          <p:cNvPr id="10" name="Footer Placeholder 4">
            <a:extLst>
              <a:ext uri="{FF2B5EF4-FFF2-40B4-BE49-F238E27FC236}">
                <a16:creationId xmlns:a16="http://schemas.microsoft.com/office/drawing/2014/main" id="{99B9B80A-7CBE-8F4D-B2B0-66F7C285B4DD}"/>
              </a:ext>
              <a:ext uri="{C183D7F6-B498-43B3-948B-1728B52AA6E4}">
                <adec:decorative xmlns=""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r>
              <a:rPr lang="pt-BR"/>
              <a:t>© 2020 Amazon Web Services, Inc. or its Affiliates. All rights reserved.</a:t>
            </a:r>
          </a:p>
        </p:txBody>
      </p:sp>
      <p:sp>
        <p:nvSpPr>
          <p:cNvPr id="11" name="Slide Number Placeholder 5">
            <a:extLst>
              <a:ext uri="{FF2B5EF4-FFF2-40B4-BE49-F238E27FC236}">
                <a16:creationId xmlns:a16="http://schemas.microsoft.com/office/drawing/2014/main" id="{4AC7BB94-D444-F441-A88C-76F7DDCDC5EB}"/>
              </a:ext>
              <a:ext uri="{C183D7F6-B498-43B3-948B-1728B52AA6E4}">
                <adec:decorative xmlns="" xmlns:adec="http://schemas.microsoft.com/office/drawing/2017/decorative" val="1"/>
              </a:ext>
            </a:extLst>
          </p:cNvPr>
          <p:cNvSpPr>
            <a:spLocks noGrp="1"/>
          </p:cNvSpPr>
          <p:nvPr>
            <p:ph type="sldNum" sz="quarter" idx="12"/>
          </p:nvPr>
        </p:nvSpPr>
        <p:spPr>
          <a:xfrm>
            <a:off x="9029700" y="6356350"/>
            <a:ext cx="2743200" cy="365125"/>
          </a:xfrm>
        </p:spPr>
        <p:txBody>
          <a:bodyPr rtlCol="0"/>
          <a:lstStyle/>
          <a:p>
            <a:pPr rtl="0"/>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27150833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ags" Target="../tags/tag2.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5DF0B29-9AD8-3F4E-B00F-6715996AE88A}"/>
              </a:ext>
            </a:extLst>
          </p:cNvPr>
          <p:cNvSpPr>
            <a:spLocks noGrp="1"/>
          </p:cNvSpPr>
          <p:nvPr>
            <p:ph type="title"/>
          </p:nvPr>
        </p:nvSpPr>
        <p:spPr>
          <a:xfrm>
            <a:off x="419100" y="365125"/>
            <a:ext cx="11353800" cy="1325563"/>
          </a:xfrm>
          <a:prstGeom prst="rect">
            <a:avLst/>
          </a:prstGeom>
        </p:spPr>
        <p:txBody>
          <a:bodyPr vert="horz" lIns="91440" tIns="45720" rIns="91440" bIns="45720" rtlCol="0" anchor="ctr">
            <a:normAutofit/>
          </a:bodyPr>
          <a:lstStyle/>
          <a:p>
            <a:pPr rtl="0"/>
            <a:r>
              <a:rPr lang="pt-BR"/>
              <a:t>Click to edit Master title style</a:t>
            </a:r>
            <a:endParaRPr lang="en-US" dirty="0"/>
          </a:p>
        </p:txBody>
      </p:sp>
      <p:sp>
        <p:nvSpPr>
          <p:cNvPr id="3" name="Text Placeholder 2">
            <a:extLst>
              <a:ext uri="{FF2B5EF4-FFF2-40B4-BE49-F238E27FC236}">
                <a16:creationId xmlns:a16="http://schemas.microsoft.com/office/drawing/2014/main" id="{CD4DF7ED-6BC6-EE49-BB58-F5E1626AD5BF}"/>
              </a:ext>
            </a:extLst>
          </p:cNvPr>
          <p:cNvSpPr>
            <a:spLocks noGrp="1"/>
          </p:cNvSpPr>
          <p:nvPr>
            <p:ph type="body" idx="1"/>
          </p:nvPr>
        </p:nvSpPr>
        <p:spPr>
          <a:xfrm>
            <a:off x="419100" y="1825625"/>
            <a:ext cx="11353800" cy="4351338"/>
          </a:xfrm>
          <a:prstGeom prst="rect">
            <a:avLst/>
          </a:prstGeom>
        </p:spPr>
        <p:txBody>
          <a:bodyPr vert="horz" lIns="91440" tIns="45720" rIns="91440" bIns="45720" rtlCol="0">
            <a:normAutofit/>
          </a:bodyPr>
          <a:lstStyle/>
          <a:p>
            <a:pPr lvl="0" rtl="0"/>
            <a:r>
              <a:rPr lang="pt-BR"/>
              <a:t>Click to edit Master text styles</a:t>
            </a:r>
          </a:p>
          <a:p>
            <a:pPr lvl="1" rtl="0"/>
            <a:r>
              <a:rPr lang="pt-BR"/>
              <a:t>Second level</a:t>
            </a:r>
          </a:p>
          <a:p>
            <a:pPr lvl="2" rtl="0"/>
            <a:r>
              <a:rPr lang="pt-BR"/>
              <a:t>Third level</a:t>
            </a:r>
          </a:p>
          <a:p>
            <a:pPr lvl="3" rtl="0"/>
            <a:r>
              <a:rPr lang="pt-BR"/>
              <a:t>Fourth level</a:t>
            </a:r>
          </a:p>
          <a:p>
            <a:pPr lvl="4" rtl="0"/>
            <a:r>
              <a:rPr lang="pt-BR"/>
              <a:t>Fifth level</a:t>
            </a:r>
            <a:endParaRPr lang="en-US" dirty="0"/>
          </a:p>
        </p:txBody>
      </p:sp>
      <p:sp>
        <p:nvSpPr>
          <p:cNvPr id="5" name="Footer Placeholder 4">
            <a:extLst>
              <a:ext uri="{FF2B5EF4-FFF2-40B4-BE49-F238E27FC236}">
                <a16:creationId xmlns:a16="http://schemas.microsoft.com/office/drawing/2014/main" id="{8D064DA9-8E78-194C-AB7B-DC01F6E01F7F}"/>
              </a:ext>
            </a:extLst>
          </p:cNvPr>
          <p:cNvSpPr>
            <a:spLocks noGrp="1"/>
          </p:cNvSpPr>
          <p:nvPr>
            <p:ph type="ftr" sz="quarter" idx="3"/>
          </p:nvPr>
        </p:nvSpPr>
        <p:spPr>
          <a:xfrm>
            <a:off x="419100" y="6356350"/>
            <a:ext cx="6871048"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r>
              <a:rPr lang="pt-BR"/>
              <a:t>© 2020 Amazon Web Services, Inc. or its Affiliates. All rights reserved.</a:t>
            </a:r>
          </a:p>
        </p:txBody>
      </p:sp>
      <p:sp>
        <p:nvSpPr>
          <p:cNvPr id="6" name="Slide Number Placeholder 5">
            <a:extLst>
              <a:ext uri="{FF2B5EF4-FFF2-40B4-BE49-F238E27FC236}">
                <a16:creationId xmlns:a16="http://schemas.microsoft.com/office/drawing/2014/main" id="{5FCD72AE-1203-5947-A950-5866F5412B3B}"/>
              </a:ext>
            </a:extLst>
          </p:cNvPr>
          <p:cNvSpPr>
            <a:spLocks noGrp="1"/>
          </p:cNvSpPr>
          <p:nvPr>
            <p:ph type="sldNum" sz="quarter" idx="4"/>
          </p:nvPr>
        </p:nvSpPr>
        <p:spPr>
          <a:xfrm>
            <a:off x="9029700" y="6356350"/>
            <a:ext cx="2743200" cy="365125"/>
          </a:xfrm>
          <a:prstGeom prst="rect">
            <a:avLst/>
          </a:prstGeom>
        </p:spPr>
        <p:txBody>
          <a:bodyPr vert="horz" lIns="91440" tIns="45720" rIns="91440" bIns="45720" rtlCol="0" anchor="ctr"/>
          <a:lstStyle>
            <a:lvl1pPr algn="r">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fld id="{B6A95138-A96E-2F42-A959-2EFD44FE4AB7}" type="slidenum">
              <a:rPr lang="en-US" smtClean="0"/>
              <a:pPr/>
              <a:t>‹#›</a:t>
            </a:fld>
            <a:endParaRPr lang="en-US" dirty="0"/>
          </a:p>
        </p:txBody>
      </p:sp>
    </p:spTree>
    <p:custDataLst>
      <p:tags r:id="rId25"/>
    </p:custDataLst>
    <p:extLst>
      <p:ext uri="{BB962C8B-B14F-4D97-AF65-F5344CB8AC3E}">
        <p14:creationId xmlns:p14="http://schemas.microsoft.com/office/powerpoint/2010/main" val="2772879459"/>
      </p:ext>
    </p:extLst>
  </p:cSld>
  <p:clrMap bg1="lt1" tx1="dk1" bg2="lt2" tx2="dk2" accent1="accent1" accent2="accent2" accent3="accent3" accent4="accent4" accent5="accent5" accent6="accent6" hlink="hlink" folHlink="folHlink"/>
  <p:sldLayoutIdLst>
    <p:sldLayoutId id="2147483664" r:id="rId1"/>
    <p:sldLayoutId id="2147483663" r:id="rId2"/>
    <p:sldLayoutId id="2147483670" r:id="rId3"/>
    <p:sldLayoutId id="2147483667" r:id="rId4"/>
    <p:sldLayoutId id="2147483650" r:id="rId5"/>
    <p:sldLayoutId id="2147483649" r:id="rId6"/>
    <p:sldLayoutId id="2147483651" r:id="rId7"/>
    <p:sldLayoutId id="2147483652" r:id="rId8"/>
    <p:sldLayoutId id="2147483661" r:id="rId9"/>
    <p:sldLayoutId id="2147483653" r:id="rId10"/>
    <p:sldLayoutId id="2147483671" r:id="rId11"/>
    <p:sldLayoutId id="2147483657" r:id="rId12"/>
    <p:sldLayoutId id="2147483658" r:id="rId13"/>
    <p:sldLayoutId id="2147483659" r:id="rId14"/>
    <p:sldLayoutId id="2147483678" r:id="rId15"/>
    <p:sldLayoutId id="2147483679" r:id="rId16"/>
    <p:sldLayoutId id="2147483680" r:id="rId17"/>
    <p:sldLayoutId id="2147483668" r:id="rId18"/>
    <p:sldLayoutId id="2147483672" r:id="rId19"/>
    <p:sldLayoutId id="2147483665" r:id="rId20"/>
    <p:sldLayoutId id="2147483677" r:id="rId21"/>
    <p:sldLayoutId id="2147483669" r:id="rId22"/>
    <p:sldLayoutId id="2147483660" r:id="rId23"/>
  </p:sldLayoutIdLst>
  <p:hf sldNum="0" hdr="0" ftr="0" dt="0"/>
  <p:txStyles>
    <p:titleStyle>
      <a:lvl1pPr algn="l" defTabSz="914400" rtl="0" eaLnBrk="1" latinLnBrk="0" hangingPunct="1">
        <a:lnSpc>
          <a:spcPct val="90000"/>
        </a:lnSpc>
        <a:spcBef>
          <a:spcPct val="0"/>
        </a:spcBef>
        <a:buNone/>
        <a:defRPr sz="40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264" userDrawn="1">
          <p15:clr>
            <a:srgbClr val="F26B43"/>
          </p15:clr>
        </p15:guide>
        <p15:guide id="4" pos="7416"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26.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5.xml"/><Relationship Id="rId1" Type="http://schemas.openxmlformats.org/officeDocument/2006/relationships/tags" Target="../tags/tag35.xml"/><Relationship Id="rId4" Type="http://schemas.openxmlformats.org/officeDocument/2006/relationships/image" Target="../media/image9.jpe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5.xml"/><Relationship Id="rId1" Type="http://schemas.openxmlformats.org/officeDocument/2006/relationships/tags" Target="../tags/tag36.xml"/><Relationship Id="rId4" Type="http://schemas.openxmlformats.org/officeDocument/2006/relationships/image" Target="../media/image10.jpe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5.xml"/><Relationship Id="rId1" Type="http://schemas.openxmlformats.org/officeDocument/2006/relationships/tags" Target="../tags/tag37.xml"/><Relationship Id="rId4" Type="http://schemas.openxmlformats.org/officeDocument/2006/relationships/image" Target="../media/image11.jpe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5.xml"/><Relationship Id="rId1" Type="http://schemas.openxmlformats.org/officeDocument/2006/relationships/tags" Target="../tags/tag38.xml"/><Relationship Id="rId4" Type="http://schemas.openxmlformats.org/officeDocument/2006/relationships/image" Target="../media/image12.jpe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5.xml"/><Relationship Id="rId1" Type="http://schemas.openxmlformats.org/officeDocument/2006/relationships/tags" Target="../tags/tag39.xml"/><Relationship Id="rId4" Type="http://schemas.openxmlformats.org/officeDocument/2006/relationships/image" Target="../media/image13.jpe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5.xml"/><Relationship Id="rId1" Type="http://schemas.openxmlformats.org/officeDocument/2006/relationships/tags" Target="../tags/tag40.xml"/><Relationship Id="rId4" Type="http://schemas.openxmlformats.org/officeDocument/2006/relationships/image" Target="../media/image14.jpe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5.xml"/><Relationship Id="rId1" Type="http://schemas.openxmlformats.org/officeDocument/2006/relationships/tags" Target="../tags/tag41.xml"/><Relationship Id="rId4" Type="http://schemas.openxmlformats.org/officeDocument/2006/relationships/image" Target="../media/image15.jpe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5.xml"/><Relationship Id="rId1" Type="http://schemas.openxmlformats.org/officeDocument/2006/relationships/tags" Target="../tags/tag42.xml"/><Relationship Id="rId4" Type="http://schemas.openxmlformats.org/officeDocument/2006/relationships/image" Target="../media/image16.jpe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5.xml"/><Relationship Id="rId1" Type="http://schemas.openxmlformats.org/officeDocument/2006/relationships/tags" Target="../tags/tag43.xml"/><Relationship Id="rId4" Type="http://schemas.openxmlformats.org/officeDocument/2006/relationships/image" Target="../media/image17.jpe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5.xml"/><Relationship Id="rId1" Type="http://schemas.openxmlformats.org/officeDocument/2006/relationships/tags" Target="../tags/tag44.xml"/><Relationship Id="rId4" Type="http://schemas.openxmlformats.org/officeDocument/2006/relationships/image" Target="../media/image18.jpe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6.xml"/><Relationship Id="rId1" Type="http://schemas.openxmlformats.org/officeDocument/2006/relationships/tags" Target="../tags/tag27.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5.xml"/><Relationship Id="rId1" Type="http://schemas.openxmlformats.org/officeDocument/2006/relationships/tags" Target="../tags/tag45.xml"/><Relationship Id="rId4" Type="http://schemas.openxmlformats.org/officeDocument/2006/relationships/image" Target="../media/image19.jpe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5.xml"/><Relationship Id="rId1" Type="http://schemas.openxmlformats.org/officeDocument/2006/relationships/tags" Target="../tags/tag46.xml"/><Relationship Id="rId5" Type="http://schemas.openxmlformats.org/officeDocument/2006/relationships/image" Target="../media/image21.jpeg"/><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tags" Target="../tags/tag47.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5.xml"/><Relationship Id="rId1" Type="http://schemas.openxmlformats.org/officeDocument/2006/relationships/tags" Target="../tags/tag48.xml"/><Relationship Id="rId5" Type="http://schemas.openxmlformats.org/officeDocument/2006/relationships/image" Target="../media/image23.jpeg"/><Relationship Id="rId4" Type="http://schemas.openxmlformats.org/officeDocument/2006/relationships/image" Target="../media/image22.jpe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7" Type="http://schemas.openxmlformats.org/officeDocument/2006/relationships/image" Target="../media/image27.jpeg"/><Relationship Id="rId2" Type="http://schemas.openxmlformats.org/officeDocument/2006/relationships/slideLayout" Target="../slideLayouts/slideLayout6.xml"/><Relationship Id="rId1" Type="http://schemas.openxmlformats.org/officeDocument/2006/relationships/tags" Target="../tags/tag49.xml"/><Relationship Id="rId6" Type="http://schemas.openxmlformats.org/officeDocument/2006/relationships/image" Target="../media/image26.jpeg"/><Relationship Id="rId5" Type="http://schemas.openxmlformats.org/officeDocument/2006/relationships/image" Target="../media/image25.jpeg"/><Relationship Id="rId4" Type="http://schemas.openxmlformats.org/officeDocument/2006/relationships/image" Target="../media/image24.jpe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6.xml"/><Relationship Id="rId1" Type="http://schemas.openxmlformats.org/officeDocument/2006/relationships/tags" Target="../tags/tag50.xml"/><Relationship Id="rId6" Type="http://schemas.openxmlformats.org/officeDocument/2006/relationships/image" Target="../media/image30.jpeg"/><Relationship Id="rId5" Type="http://schemas.openxmlformats.org/officeDocument/2006/relationships/image" Target="../media/image29.jpeg"/><Relationship Id="rId4" Type="http://schemas.openxmlformats.org/officeDocument/2006/relationships/image" Target="../media/image28.jpe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6.xml"/><Relationship Id="rId1" Type="http://schemas.openxmlformats.org/officeDocument/2006/relationships/tags" Target="../tags/tag51.xml"/><Relationship Id="rId5" Type="http://schemas.openxmlformats.org/officeDocument/2006/relationships/image" Target="../media/image32.jpeg"/><Relationship Id="rId4" Type="http://schemas.openxmlformats.org/officeDocument/2006/relationships/image" Target="../media/image31.jpe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xml"/><Relationship Id="rId1" Type="http://schemas.openxmlformats.org/officeDocument/2006/relationships/tags" Target="../tags/tag52.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6.xml"/><Relationship Id="rId1" Type="http://schemas.openxmlformats.org/officeDocument/2006/relationships/tags" Target="../tags/tag53.xml"/><Relationship Id="rId4" Type="http://schemas.openxmlformats.org/officeDocument/2006/relationships/image" Target="../media/image33.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6.xml"/><Relationship Id="rId1" Type="http://schemas.openxmlformats.org/officeDocument/2006/relationships/tags" Target="../tags/tag54.xml"/><Relationship Id="rId4" Type="http://schemas.openxmlformats.org/officeDocument/2006/relationships/image" Target="../media/image34.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5.xml"/><Relationship Id="rId1" Type="http://schemas.openxmlformats.org/officeDocument/2006/relationships/tags" Target="../tags/tag28.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6.xml"/><Relationship Id="rId1" Type="http://schemas.openxmlformats.org/officeDocument/2006/relationships/tags" Target="../tags/tag55.xml"/><Relationship Id="rId4" Type="http://schemas.openxmlformats.org/officeDocument/2006/relationships/image" Target="../media/image35.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6.xml"/><Relationship Id="rId1" Type="http://schemas.openxmlformats.org/officeDocument/2006/relationships/tags" Target="../tags/tag56.xml"/><Relationship Id="rId4" Type="http://schemas.openxmlformats.org/officeDocument/2006/relationships/image" Target="../media/image36.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6.xml"/><Relationship Id="rId1" Type="http://schemas.openxmlformats.org/officeDocument/2006/relationships/tags" Target="../tags/tag57.xml"/><Relationship Id="rId4" Type="http://schemas.openxmlformats.org/officeDocument/2006/relationships/image" Target="../media/image37.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6.xml"/><Relationship Id="rId1" Type="http://schemas.openxmlformats.org/officeDocument/2006/relationships/tags" Target="../tags/tag58.xml"/><Relationship Id="rId5" Type="http://schemas.openxmlformats.org/officeDocument/2006/relationships/image" Target="../media/image39.png"/><Relationship Id="rId4" Type="http://schemas.openxmlformats.org/officeDocument/2006/relationships/image" Target="../media/image38.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2.xml"/><Relationship Id="rId1" Type="http://schemas.openxmlformats.org/officeDocument/2006/relationships/tags" Target="../tags/tag59.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5.xml"/><Relationship Id="rId1" Type="http://schemas.openxmlformats.org/officeDocument/2006/relationships/tags" Target="../tags/tag60.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23.xml"/><Relationship Id="rId1" Type="http://schemas.openxmlformats.org/officeDocument/2006/relationships/tags" Target="../tags/tag61.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29.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5.xml"/><Relationship Id="rId1" Type="http://schemas.openxmlformats.org/officeDocument/2006/relationships/tags" Target="../tags/tag30.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5.xml"/><Relationship Id="rId1" Type="http://schemas.openxmlformats.org/officeDocument/2006/relationships/tags" Target="../tags/tag31.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6.xml"/><Relationship Id="rId1" Type="http://schemas.openxmlformats.org/officeDocument/2006/relationships/tags" Target="../tags/tag32.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5.xml"/><Relationship Id="rId1" Type="http://schemas.openxmlformats.org/officeDocument/2006/relationships/tags" Target="../tags/tag33.xml"/><Relationship Id="rId4" Type="http://schemas.openxmlformats.org/officeDocument/2006/relationships/image" Target="../media/image7.jpe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5.xml"/><Relationship Id="rId1" Type="http://schemas.openxmlformats.org/officeDocument/2006/relationships/tags" Target="../tags/tag34.xml"/><Relationship Id="rId4" Type="http://schemas.openxmlformats.org/officeDocument/2006/relationships/image" Target="../media/image8.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8213009-50A0-5448-BFE6-30EFBA8DB8F6}"/>
              </a:ext>
            </a:extLst>
          </p:cNvPr>
          <p:cNvSpPr>
            <a:spLocks noGrp="1"/>
          </p:cNvSpPr>
          <p:nvPr>
            <p:ph type="body" sz="quarter" idx="10"/>
          </p:nvPr>
        </p:nvSpPr>
        <p:spPr>
          <a:xfrm>
            <a:off x="419100" y="2340036"/>
            <a:ext cx="8059738" cy="488498"/>
          </a:xfrm>
        </p:spPr>
        <p:txBody>
          <a:bodyPr rtlCol="0">
            <a:normAutofit/>
          </a:bodyPr>
          <a:lstStyle/>
          <a:p>
            <a:pPr rtl="0"/>
            <a:r>
              <a:rPr lang="pt-BR">
                <a:latin typeface="Amazon Ember Light" panose="020B0403020204020204" pitchFamily="34" charset="0"/>
                <a:ea typeface="Amazon Ember Light" panose="020B0403020204020204" pitchFamily="34" charset="0"/>
                <a:cs typeface="Amazon Ember Light" panose="020B0403020204020204" pitchFamily="34" charset="0"/>
              </a:rPr>
              <a:t>AWS Academy Cloud Architecting</a:t>
            </a:r>
          </a:p>
        </p:txBody>
      </p:sp>
      <p:sp>
        <p:nvSpPr>
          <p:cNvPr id="6" name="Title 5"/>
          <p:cNvSpPr>
            <a:spLocks noGrp="1"/>
          </p:cNvSpPr>
          <p:nvPr>
            <p:ph type="title"/>
          </p:nvPr>
        </p:nvSpPr>
        <p:spPr>
          <a:xfrm>
            <a:off x="419100" y="3302780"/>
            <a:ext cx="11353800" cy="474119"/>
          </a:xfrm>
        </p:spPr>
        <p:txBody>
          <a:bodyPr rtlCol="0"/>
          <a:lstStyle/>
          <a:p>
            <a:pPr rtl="0"/>
            <a:r>
              <a:rPr lang="pt-BR" sz="5400" dirty="0"/>
              <a:t>Módulo 1: Bem-vindo ao AWS </a:t>
            </a:r>
            <a:r>
              <a:rPr lang="pt-BR" sz="5400" dirty="0" err="1"/>
              <a:t>Academy</a:t>
            </a:r>
            <a:r>
              <a:rPr lang="pt-BR" sz="5400" dirty="0"/>
              <a:t> Cloud </a:t>
            </a:r>
            <a:r>
              <a:rPr lang="pt-BR" sz="5400" dirty="0" err="1"/>
              <a:t>Architecting</a:t>
            </a:r>
            <a:endParaRPr lang="pt-BR" sz="5400" dirty="0"/>
          </a:p>
        </p:txBody>
      </p:sp>
    </p:spTree>
    <p:custDataLst>
      <p:tags r:id="rId1"/>
    </p:custDataLst>
    <p:extLst>
      <p:ext uri="{BB962C8B-B14F-4D97-AF65-F5344CB8AC3E}">
        <p14:creationId xmlns:p14="http://schemas.microsoft.com/office/powerpoint/2010/main" val="35622001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8539" y="263527"/>
            <a:ext cx="8905461" cy="779463"/>
          </a:xfrm>
        </p:spPr>
        <p:txBody>
          <a:bodyPr rtlCol="0">
            <a:noAutofit/>
          </a:bodyPr>
          <a:lstStyle/>
          <a:p>
            <a:pPr rtl="0"/>
            <a:r>
              <a:rPr lang="pt-BR" dirty="0"/>
              <a:t>Módulo 4: Adicionar uma camada </a:t>
            </a:r>
            <a:r>
              <a:rPr lang="pt-BR" dirty="0" smtClean="0"/>
              <a:t/>
            </a:r>
            <a:br>
              <a:rPr lang="pt-BR" dirty="0" smtClean="0"/>
            </a:br>
            <a:r>
              <a:rPr lang="pt-BR" dirty="0" smtClean="0"/>
              <a:t>de </a:t>
            </a:r>
            <a:r>
              <a:rPr lang="pt-BR" dirty="0"/>
              <a:t>computação</a:t>
            </a:r>
          </a:p>
        </p:txBody>
      </p:sp>
      <p:sp>
        <p:nvSpPr>
          <p:cNvPr id="7" name="Content Placeholder 6">
            <a:extLst>
              <a:ext uri="{FF2B5EF4-FFF2-40B4-BE49-F238E27FC236}">
                <a16:creationId xmlns:a16="http://schemas.microsoft.com/office/drawing/2014/main" id="{B0EA312E-52B7-D044-AAFC-EDA3855540B3}"/>
              </a:ext>
            </a:extLst>
          </p:cNvPr>
          <p:cNvSpPr>
            <a:spLocks noGrp="1"/>
          </p:cNvSpPr>
          <p:nvPr>
            <p:ph idx="1"/>
          </p:nvPr>
        </p:nvSpPr>
        <p:spPr>
          <a:xfrm>
            <a:off x="419100" y="1528175"/>
            <a:ext cx="8203970" cy="4648788"/>
          </a:xfrm>
        </p:spPr>
        <p:txBody>
          <a:bodyPr rtlCol="0"/>
          <a:lstStyle/>
          <a:p>
            <a:pPr marL="0" indent="0" rtl="0">
              <a:buNone/>
            </a:pPr>
            <a:r>
              <a:rPr lang="pt-BR" dirty="0"/>
              <a:t>Seções do módulo:</a:t>
            </a:r>
          </a:p>
          <a:p>
            <a:pPr marL="514350" indent="-514350" rtl="0">
              <a:buFont typeface="+mj-lt"/>
              <a:buAutoNum type="arabicPeriod"/>
            </a:pPr>
            <a:r>
              <a:rPr lang="pt-BR" sz="2000" dirty="0"/>
              <a:t>Necessidade arquitetônica</a:t>
            </a:r>
          </a:p>
          <a:p>
            <a:pPr marL="514350" indent="-514350" rtl="0">
              <a:buFont typeface="+mj-lt"/>
              <a:buAutoNum type="arabicPeriod"/>
            </a:pPr>
            <a:r>
              <a:rPr lang="pt-BR" sz="2000" dirty="0"/>
              <a:t>Adicionar computação com o </a:t>
            </a:r>
            <a:r>
              <a:rPr lang="pt-BR" sz="2000" dirty="0" err="1"/>
              <a:t>Amazon</a:t>
            </a:r>
            <a:r>
              <a:rPr lang="pt-BR" sz="2000" dirty="0"/>
              <a:t> EC2</a:t>
            </a:r>
          </a:p>
          <a:p>
            <a:pPr marL="514350" indent="-514350" rtl="0">
              <a:buFont typeface="+mj-lt"/>
              <a:buAutoNum type="arabicPeriod"/>
            </a:pPr>
            <a:r>
              <a:rPr lang="pt-BR" sz="2000" spc="-30" dirty="0"/>
              <a:t>Escolher uma imagem de máquina da </a:t>
            </a:r>
            <a:r>
              <a:rPr lang="pt-BR" sz="2000" spc="-30" dirty="0" err="1"/>
              <a:t>Amazon</a:t>
            </a:r>
            <a:r>
              <a:rPr lang="pt-BR" sz="2000" spc="-30" dirty="0"/>
              <a:t> (AMI) para executar uma instância do </a:t>
            </a:r>
            <a:r>
              <a:rPr lang="pt-BR" sz="2000" spc="-30" dirty="0" err="1"/>
              <a:t>Amazon</a:t>
            </a:r>
            <a:r>
              <a:rPr lang="pt-BR" sz="2000" spc="-30" dirty="0"/>
              <a:t> </a:t>
            </a:r>
            <a:r>
              <a:rPr lang="pt-BR" sz="2000" spc="-30" dirty="0" err="1"/>
              <a:t>Elastic</a:t>
            </a:r>
            <a:r>
              <a:rPr lang="pt-BR" sz="2000" spc="-30" dirty="0"/>
              <a:t> Compute Cloud (</a:t>
            </a:r>
            <a:r>
              <a:rPr lang="pt-BR" sz="2000" spc="-30" dirty="0" err="1"/>
              <a:t>Amazon</a:t>
            </a:r>
            <a:r>
              <a:rPr lang="pt-BR" sz="2000" spc="-30" dirty="0"/>
              <a:t> EC2)</a:t>
            </a:r>
          </a:p>
          <a:p>
            <a:pPr marL="514350" indent="-514350" rtl="0">
              <a:buFont typeface="+mj-lt"/>
              <a:buAutoNum type="arabicPeriod"/>
            </a:pPr>
            <a:r>
              <a:rPr lang="pt-BR" sz="2000" dirty="0"/>
              <a:t>Selecionar um tipo de instância do </a:t>
            </a:r>
            <a:r>
              <a:rPr lang="pt-BR" sz="2000" dirty="0" err="1"/>
              <a:t>Amazon</a:t>
            </a:r>
            <a:r>
              <a:rPr lang="pt-BR" sz="2000" dirty="0"/>
              <a:t> EC2</a:t>
            </a:r>
          </a:p>
          <a:p>
            <a:pPr marL="514350" indent="-514350" rtl="0">
              <a:buFont typeface="+mj-lt"/>
              <a:buAutoNum type="arabicPeriod"/>
            </a:pPr>
            <a:r>
              <a:rPr lang="pt-BR" sz="2000" dirty="0"/>
              <a:t>Usar os dados do usuário para configurar uma instância do </a:t>
            </a:r>
            <a:r>
              <a:rPr lang="pt-BR" sz="2000" dirty="0" smtClean="0"/>
              <a:t/>
            </a:r>
            <a:br>
              <a:rPr lang="pt-BR" sz="2000" dirty="0" smtClean="0"/>
            </a:br>
            <a:r>
              <a:rPr lang="pt-BR" sz="2000" dirty="0" err="1" smtClean="0"/>
              <a:t>Amazon</a:t>
            </a:r>
            <a:r>
              <a:rPr lang="pt-BR" sz="2000" dirty="0" smtClean="0"/>
              <a:t> </a:t>
            </a:r>
            <a:r>
              <a:rPr lang="pt-BR" sz="2000" dirty="0"/>
              <a:t>EC2</a:t>
            </a:r>
          </a:p>
          <a:p>
            <a:pPr marL="514350" indent="-514350" rtl="0">
              <a:buFont typeface="+mj-lt"/>
              <a:buAutoNum type="arabicPeriod"/>
            </a:pPr>
            <a:r>
              <a:rPr lang="pt-BR" sz="2000" dirty="0"/>
              <a:t>Adicionar armazenamento a uma instância do </a:t>
            </a:r>
            <a:r>
              <a:rPr lang="pt-BR" sz="2000" dirty="0" err="1"/>
              <a:t>Amazon</a:t>
            </a:r>
            <a:r>
              <a:rPr lang="pt-BR" sz="2000" dirty="0"/>
              <a:t> EC2 </a:t>
            </a:r>
          </a:p>
          <a:p>
            <a:pPr marL="514350" indent="-514350" rtl="0">
              <a:buFont typeface="+mj-lt"/>
              <a:buAutoNum type="arabicPeriod"/>
            </a:pPr>
            <a:r>
              <a:rPr lang="pt-BR" sz="2000" dirty="0"/>
              <a:t>Opções de definição de preço do </a:t>
            </a:r>
            <a:r>
              <a:rPr lang="pt-BR" sz="2000" dirty="0" err="1"/>
              <a:t>Amazon</a:t>
            </a:r>
            <a:r>
              <a:rPr lang="pt-BR" sz="2000" dirty="0"/>
              <a:t> EC2</a:t>
            </a:r>
          </a:p>
          <a:p>
            <a:pPr marL="514350" indent="-514350" rtl="0">
              <a:buFont typeface="+mj-lt"/>
              <a:buAutoNum type="arabicPeriod"/>
            </a:pPr>
            <a:r>
              <a:rPr lang="pt-BR" sz="2000" dirty="0"/>
              <a:t>Considerações sobre o </a:t>
            </a:r>
            <a:r>
              <a:rPr lang="pt-BR" sz="2000" dirty="0" err="1"/>
              <a:t>Amazon</a:t>
            </a:r>
            <a:r>
              <a:rPr lang="pt-BR" sz="2000" dirty="0"/>
              <a:t> EC2</a:t>
            </a:r>
            <a:endParaRPr lang="en-US" sz="2400" dirty="0"/>
          </a:p>
        </p:txBody>
      </p:sp>
      <p:pic>
        <p:nvPicPr>
          <p:cNvPr id="6" name="Picture 5">
            <a:extLst>
              <a:ext uri="{FF2B5EF4-FFF2-40B4-BE49-F238E27FC236}">
                <a16:creationId xmlns:a16="http://schemas.microsoft.com/office/drawing/2014/main" id="{5E5AB848-BA02-9744-B238-8926F21A0C48}"/>
              </a:ext>
              <a:ext uri="{C183D7F6-B498-43B3-948B-1728B52AA6E4}">
                <adec:decorative xmlns="" xmlns:adec="http://schemas.microsoft.com/office/drawing/2017/decorative" val="1"/>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8623070" y="1645920"/>
            <a:ext cx="2956619" cy="4436533"/>
          </a:xfrm>
          <a:prstGeom prst="rect">
            <a:avLst/>
          </a:prstGeom>
          <a:effectLst>
            <a:softEdge rad="63500"/>
          </a:effectLst>
        </p:spPr>
      </p:pic>
    </p:spTree>
    <p:custDataLst>
      <p:tags r:id="rId1"/>
    </p:custDataLst>
    <p:extLst>
      <p:ext uri="{BB962C8B-B14F-4D97-AF65-F5344CB8AC3E}">
        <p14:creationId xmlns:p14="http://schemas.microsoft.com/office/powerpoint/2010/main" val="14357487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8539" y="263527"/>
            <a:ext cx="8905461" cy="779463"/>
          </a:xfrm>
        </p:spPr>
        <p:txBody>
          <a:bodyPr rtlCol="0">
            <a:noAutofit/>
          </a:bodyPr>
          <a:lstStyle/>
          <a:p>
            <a:pPr rtl="0"/>
            <a:r>
              <a:rPr lang="pt-BR" dirty="0"/>
              <a:t>Módulo 5: Adicionar uma camada </a:t>
            </a:r>
            <a:r>
              <a:rPr lang="pt-BR" dirty="0" smtClean="0"/>
              <a:t/>
            </a:r>
            <a:br>
              <a:rPr lang="pt-BR" dirty="0" smtClean="0"/>
            </a:br>
            <a:r>
              <a:rPr lang="pt-BR" dirty="0" smtClean="0"/>
              <a:t>de </a:t>
            </a:r>
            <a:r>
              <a:rPr lang="pt-BR" dirty="0"/>
              <a:t>banco de dados</a:t>
            </a:r>
          </a:p>
        </p:txBody>
      </p:sp>
      <p:sp>
        <p:nvSpPr>
          <p:cNvPr id="7" name="Content Placeholder 6">
            <a:extLst>
              <a:ext uri="{FF2B5EF4-FFF2-40B4-BE49-F238E27FC236}">
                <a16:creationId xmlns:a16="http://schemas.microsoft.com/office/drawing/2014/main" id="{B0EA312E-52B7-D044-AAFC-EDA3855540B3}"/>
              </a:ext>
            </a:extLst>
          </p:cNvPr>
          <p:cNvSpPr>
            <a:spLocks noGrp="1"/>
          </p:cNvSpPr>
          <p:nvPr>
            <p:ph idx="1"/>
          </p:nvPr>
        </p:nvSpPr>
        <p:spPr>
          <a:xfrm>
            <a:off x="419100" y="1557672"/>
            <a:ext cx="11353800" cy="4648788"/>
          </a:xfrm>
        </p:spPr>
        <p:txBody>
          <a:bodyPr rtlCol="0"/>
          <a:lstStyle/>
          <a:p>
            <a:pPr marL="0" indent="0" rtl="0">
              <a:buNone/>
            </a:pPr>
            <a:r>
              <a:rPr lang="pt-BR" sz="3200"/>
              <a:t>Seções do módulo:</a:t>
            </a:r>
          </a:p>
          <a:p>
            <a:pPr marL="457200" indent="-457200" rtl="0">
              <a:spcBef>
                <a:spcPts val="1800"/>
              </a:spcBef>
              <a:buFont typeface="+mj-lt"/>
              <a:buAutoNum type="arabicPeriod"/>
            </a:pPr>
            <a:r>
              <a:rPr lang="pt-BR" sz="2400"/>
              <a:t>Necessidade arquitetônica</a:t>
            </a:r>
          </a:p>
          <a:p>
            <a:pPr marL="457200" indent="-457200" rtl="0">
              <a:spcBef>
                <a:spcPts val="1800"/>
              </a:spcBef>
              <a:buFont typeface="+mj-lt"/>
              <a:buAutoNum type="arabicPeriod"/>
            </a:pPr>
            <a:r>
              <a:rPr lang="pt-BR" sz="2400"/>
              <a:t>Considerações sobre a camada do banco de dados</a:t>
            </a:r>
          </a:p>
          <a:p>
            <a:pPr marL="457200" indent="-457200" rtl="0">
              <a:spcBef>
                <a:spcPts val="1800"/>
              </a:spcBef>
              <a:buFont typeface="+mj-lt"/>
              <a:buAutoNum type="arabicPeriod"/>
            </a:pPr>
            <a:r>
              <a:rPr lang="pt-BR" sz="2400"/>
              <a:t>Amazon Relational Database Service (Amazon RDS)</a:t>
            </a:r>
          </a:p>
          <a:p>
            <a:pPr marL="457200" indent="-457200" rtl="0">
              <a:spcBef>
                <a:spcPts val="1800"/>
              </a:spcBef>
              <a:buFont typeface="+mj-lt"/>
              <a:buAutoNum type="arabicPeriod"/>
            </a:pPr>
            <a:r>
              <a:rPr lang="pt-BR" sz="2400"/>
              <a:t>Amazon DynamoDB</a:t>
            </a:r>
          </a:p>
          <a:p>
            <a:pPr marL="457200" indent="-457200" rtl="0">
              <a:spcBef>
                <a:spcPts val="1800"/>
              </a:spcBef>
              <a:buFont typeface="+mj-lt"/>
              <a:buAutoNum type="arabicPeriod"/>
            </a:pPr>
            <a:r>
              <a:rPr lang="pt-BR" sz="2400"/>
              <a:t>Controles de segurança do banco de dados</a:t>
            </a:r>
          </a:p>
          <a:p>
            <a:pPr marL="457200" indent="-457200" rtl="0">
              <a:spcBef>
                <a:spcPts val="1800"/>
              </a:spcBef>
              <a:buFont typeface="+mj-lt"/>
              <a:buAutoNum type="arabicPeriod"/>
            </a:pPr>
            <a:r>
              <a:rPr lang="pt-BR" sz="2400"/>
              <a:t>Migrar dados para os bancos de dados da AWS</a:t>
            </a:r>
            <a:endParaRPr lang="en-US" sz="3200" dirty="0"/>
          </a:p>
        </p:txBody>
      </p:sp>
      <p:pic>
        <p:nvPicPr>
          <p:cNvPr id="6" name="Picture 5">
            <a:extLst>
              <a:ext uri="{FF2B5EF4-FFF2-40B4-BE49-F238E27FC236}">
                <a16:creationId xmlns:a16="http://schemas.microsoft.com/office/drawing/2014/main" id="{FDD0B667-E384-7F47-A2DE-F6B67B495F39}"/>
              </a:ext>
              <a:ext uri="{C183D7F6-B498-43B3-948B-1728B52AA6E4}">
                <adec:decorative xmlns="" xmlns:adec="http://schemas.microsoft.com/office/drawing/2017/decorative" val="1"/>
              </a:ext>
            </a:extLst>
          </p:cNvPr>
          <p:cNvPicPr>
            <a:picLocks noChangeAspect="1"/>
          </p:cNvPicPr>
          <p:nvPr/>
        </p:nvPicPr>
        <p:blipFill>
          <a:blip r:embed="rId4" cstate="hqprint">
            <a:alphaModFix amt="90000"/>
            <a:extLst>
              <a:ext uri="{28A0092B-C50C-407E-A947-70E740481C1C}">
                <a14:useLocalDpi xmlns:a14="http://schemas.microsoft.com/office/drawing/2010/main"/>
              </a:ext>
            </a:extLst>
          </a:blip>
          <a:stretch>
            <a:fillRect/>
          </a:stretch>
        </p:blipFill>
        <p:spPr>
          <a:xfrm>
            <a:off x="8467900" y="1645920"/>
            <a:ext cx="3097055" cy="4648788"/>
          </a:xfrm>
          <a:prstGeom prst="rect">
            <a:avLst/>
          </a:prstGeom>
          <a:effectLst>
            <a:softEdge rad="63500"/>
          </a:effectLst>
        </p:spPr>
      </p:pic>
    </p:spTree>
    <p:custDataLst>
      <p:tags r:id="rId1"/>
    </p:custDataLst>
    <p:extLst>
      <p:ext uri="{BB962C8B-B14F-4D97-AF65-F5344CB8AC3E}">
        <p14:creationId xmlns:p14="http://schemas.microsoft.com/office/powerpoint/2010/main" val="20064660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8539" y="263527"/>
            <a:ext cx="9631175" cy="779463"/>
          </a:xfrm>
        </p:spPr>
        <p:txBody>
          <a:bodyPr rtlCol="0">
            <a:noAutofit/>
          </a:bodyPr>
          <a:lstStyle/>
          <a:p>
            <a:pPr rtl="0"/>
            <a:r>
              <a:rPr lang="pt-BR" sz="3600"/>
              <a:t>Módulo 6: Criar um ambiente de redes</a:t>
            </a:r>
          </a:p>
        </p:txBody>
      </p:sp>
      <p:sp>
        <p:nvSpPr>
          <p:cNvPr id="7" name="Content Placeholder 6">
            <a:extLst>
              <a:ext uri="{FF2B5EF4-FFF2-40B4-BE49-F238E27FC236}">
                <a16:creationId xmlns:a16="http://schemas.microsoft.com/office/drawing/2014/main" id="{B0EA312E-52B7-D044-AAFC-EDA3855540B3}"/>
              </a:ext>
            </a:extLst>
          </p:cNvPr>
          <p:cNvSpPr>
            <a:spLocks noGrp="1"/>
          </p:cNvSpPr>
          <p:nvPr>
            <p:ph idx="1"/>
          </p:nvPr>
        </p:nvSpPr>
        <p:spPr>
          <a:xfrm>
            <a:off x="419100" y="1556545"/>
            <a:ext cx="6477000" cy="4648788"/>
          </a:xfrm>
        </p:spPr>
        <p:txBody>
          <a:bodyPr rtlCol="0"/>
          <a:lstStyle/>
          <a:p>
            <a:pPr marL="0" indent="0" rtl="0">
              <a:buNone/>
            </a:pPr>
            <a:r>
              <a:rPr lang="pt-BR" sz="3200" dirty="0"/>
              <a:t>Seções do módulo:</a:t>
            </a:r>
          </a:p>
          <a:p>
            <a:pPr marL="457200" indent="-457200" rtl="0">
              <a:spcBef>
                <a:spcPts val="1800"/>
              </a:spcBef>
              <a:buFont typeface="+mj-lt"/>
              <a:buAutoNum type="arabicPeriod"/>
            </a:pPr>
            <a:r>
              <a:rPr lang="pt-BR" sz="2400" dirty="0"/>
              <a:t>Necessidade arquitetônica</a:t>
            </a:r>
          </a:p>
          <a:p>
            <a:pPr marL="457200" indent="-457200" rtl="0">
              <a:spcBef>
                <a:spcPts val="1800"/>
              </a:spcBef>
              <a:buFont typeface="+mj-lt"/>
              <a:buAutoNum type="arabicPeriod"/>
            </a:pPr>
            <a:r>
              <a:rPr lang="pt-BR" sz="2400" dirty="0"/>
              <a:t>Criar um ambiente de rede da AWS</a:t>
            </a:r>
          </a:p>
          <a:p>
            <a:pPr marL="457200" indent="-457200" rtl="0">
              <a:spcBef>
                <a:spcPts val="1800"/>
              </a:spcBef>
              <a:buFont typeface="+mj-lt"/>
              <a:buAutoNum type="arabicPeriod"/>
            </a:pPr>
            <a:r>
              <a:rPr lang="pt-BR" sz="2400" dirty="0"/>
              <a:t>Conectar o ambiente de rede da AWS </a:t>
            </a:r>
            <a:r>
              <a:rPr lang="pt-BR" sz="2400" dirty="0" smtClean="0"/>
              <a:t/>
            </a:r>
            <a:br>
              <a:rPr lang="pt-BR" sz="2400" dirty="0" smtClean="0"/>
            </a:br>
            <a:r>
              <a:rPr lang="pt-BR" sz="2400" dirty="0" smtClean="0"/>
              <a:t>à </a:t>
            </a:r>
            <a:r>
              <a:rPr lang="pt-BR" sz="2400" dirty="0"/>
              <a:t>Internet</a:t>
            </a:r>
          </a:p>
          <a:p>
            <a:pPr marL="457200" indent="-457200" rtl="0">
              <a:spcBef>
                <a:spcPts val="1800"/>
              </a:spcBef>
              <a:buFont typeface="+mj-lt"/>
              <a:buAutoNum type="arabicPeriod"/>
            </a:pPr>
            <a:r>
              <a:rPr lang="pt-BR" sz="2400" dirty="0"/>
              <a:t>Proteger o ambiente de rede da AWS</a:t>
            </a:r>
            <a:endParaRPr lang="en-US" sz="3200" dirty="0"/>
          </a:p>
        </p:txBody>
      </p:sp>
      <p:pic>
        <p:nvPicPr>
          <p:cNvPr id="6" name="Picture 5">
            <a:extLst>
              <a:ext uri="{FF2B5EF4-FFF2-40B4-BE49-F238E27FC236}">
                <a16:creationId xmlns:a16="http://schemas.microsoft.com/office/drawing/2014/main" id="{5AC22480-5084-7F40-A6E9-DF009E6A292D}"/>
              </a:ext>
              <a:ext uri="{C183D7F6-B498-43B3-948B-1728B52AA6E4}">
                <adec:decorative xmlns="" xmlns:adec="http://schemas.microsoft.com/office/drawing/2017/decorative" val="1"/>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8392470" y="1645920"/>
            <a:ext cx="3101341" cy="4648788"/>
          </a:xfrm>
          <a:prstGeom prst="rect">
            <a:avLst/>
          </a:prstGeom>
        </p:spPr>
      </p:pic>
    </p:spTree>
    <p:custDataLst>
      <p:tags r:id="rId1"/>
    </p:custDataLst>
    <p:extLst>
      <p:ext uri="{BB962C8B-B14F-4D97-AF65-F5344CB8AC3E}">
        <p14:creationId xmlns:p14="http://schemas.microsoft.com/office/powerpoint/2010/main" val="14886990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8539" y="263527"/>
            <a:ext cx="8905461" cy="779463"/>
          </a:xfrm>
        </p:spPr>
        <p:txBody>
          <a:bodyPr rtlCol="0">
            <a:noAutofit/>
          </a:bodyPr>
          <a:lstStyle/>
          <a:p>
            <a:pPr rtl="0"/>
            <a:r>
              <a:rPr lang="pt-BR"/>
              <a:t>Módulo 7: Conectar redes</a:t>
            </a:r>
          </a:p>
        </p:txBody>
      </p:sp>
      <p:sp>
        <p:nvSpPr>
          <p:cNvPr id="7" name="Content Placeholder 6">
            <a:extLst>
              <a:ext uri="{FF2B5EF4-FFF2-40B4-BE49-F238E27FC236}">
                <a16:creationId xmlns:a16="http://schemas.microsoft.com/office/drawing/2014/main" id="{B0EA312E-52B7-D044-AAFC-EDA3855540B3}"/>
              </a:ext>
            </a:extLst>
          </p:cNvPr>
          <p:cNvSpPr>
            <a:spLocks noGrp="1"/>
          </p:cNvSpPr>
          <p:nvPr>
            <p:ph idx="1"/>
          </p:nvPr>
        </p:nvSpPr>
        <p:spPr>
          <a:xfrm>
            <a:off x="419100" y="1528175"/>
            <a:ext cx="7143750" cy="4648788"/>
          </a:xfrm>
        </p:spPr>
        <p:txBody>
          <a:bodyPr rtlCol="0"/>
          <a:lstStyle/>
          <a:p>
            <a:pPr marL="0" indent="0" rtl="0">
              <a:spcBef>
                <a:spcPts val="1500"/>
              </a:spcBef>
              <a:buNone/>
            </a:pPr>
            <a:r>
              <a:rPr lang="pt-BR"/>
              <a:t>Seções do módulo:</a:t>
            </a:r>
          </a:p>
          <a:p>
            <a:pPr marL="457200" indent="-457200" rtl="0">
              <a:spcBef>
                <a:spcPts val="1800"/>
              </a:spcBef>
              <a:buFont typeface="+mj-lt"/>
              <a:buAutoNum type="arabicPeriod"/>
            </a:pPr>
            <a:r>
              <a:rPr lang="pt-BR" sz="2000"/>
              <a:t>Necessidade arquitetônica</a:t>
            </a:r>
          </a:p>
          <a:p>
            <a:pPr marL="457200" indent="-457200" rtl="0">
              <a:spcBef>
                <a:spcPts val="1500"/>
              </a:spcBef>
              <a:buFont typeface="+mj-lt"/>
              <a:buAutoNum type="arabicPeriod"/>
            </a:pPr>
            <a:r>
              <a:rPr lang="pt-BR" sz="2000"/>
              <a:t>Conectar a rede remota com o AWS Site-to-Site VPN</a:t>
            </a:r>
          </a:p>
          <a:p>
            <a:pPr marL="457200" indent="-457200" rtl="0">
              <a:spcBef>
                <a:spcPts val="1500"/>
              </a:spcBef>
              <a:buFont typeface="+mj-lt"/>
              <a:buAutoNum type="arabicPeriod"/>
            </a:pPr>
            <a:r>
              <a:rPr lang="pt-BR" sz="2000"/>
              <a:t>Conectar a rede remota com o AWS Direct Connect</a:t>
            </a:r>
          </a:p>
          <a:p>
            <a:pPr marL="457200" indent="-457200" rtl="0">
              <a:spcBef>
                <a:spcPts val="1500"/>
              </a:spcBef>
              <a:buFont typeface="+mj-lt"/>
              <a:buAutoNum type="arabicPeriod"/>
            </a:pPr>
            <a:r>
              <a:rPr lang="pt-BR" sz="2000"/>
              <a:t>Conectar Virtual Private Clouds (VPCs) na AWS com emparelhamento de VPC</a:t>
            </a:r>
          </a:p>
          <a:p>
            <a:pPr marL="457200" indent="-457200" rtl="0">
              <a:spcBef>
                <a:spcPts val="1500"/>
              </a:spcBef>
              <a:buFont typeface="+mj-lt"/>
              <a:buAutoNum type="arabicPeriod"/>
            </a:pPr>
            <a:r>
              <a:rPr lang="pt-BR" sz="2000"/>
              <a:t>Dimensionar a rede da VPC com o AWS Transit Gateway</a:t>
            </a:r>
          </a:p>
          <a:p>
            <a:pPr marL="457200" indent="-457200" rtl="0">
              <a:spcBef>
                <a:spcPts val="1500"/>
              </a:spcBef>
              <a:buFont typeface="+mj-lt"/>
              <a:buAutoNum type="arabicPeriod"/>
            </a:pPr>
            <a:r>
              <a:rPr lang="pt-BR" sz="2000"/>
              <a:t>Conectar a VPC aos serviços da AWS compatíveis</a:t>
            </a:r>
            <a:endParaRPr lang="en-US" sz="2000" dirty="0"/>
          </a:p>
        </p:txBody>
      </p:sp>
      <p:pic>
        <p:nvPicPr>
          <p:cNvPr id="6" name="Picture 5">
            <a:extLst>
              <a:ext uri="{FF2B5EF4-FFF2-40B4-BE49-F238E27FC236}">
                <a16:creationId xmlns:a16="http://schemas.microsoft.com/office/drawing/2014/main" id="{20F1FD98-C737-1E49-952E-A32388EEBD39}"/>
              </a:ext>
              <a:ext uri="{C183D7F6-B498-43B3-948B-1728B52AA6E4}">
                <adec:decorative xmlns="" xmlns:adec="http://schemas.microsoft.com/office/drawing/2017/decorative" val="1"/>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8366919" y="1645920"/>
            <a:ext cx="3063081" cy="4602611"/>
          </a:xfrm>
          <a:prstGeom prst="rect">
            <a:avLst/>
          </a:prstGeom>
        </p:spPr>
      </p:pic>
    </p:spTree>
    <p:custDataLst>
      <p:tags r:id="rId1"/>
    </p:custDataLst>
    <p:extLst>
      <p:ext uri="{BB962C8B-B14F-4D97-AF65-F5344CB8AC3E}">
        <p14:creationId xmlns:p14="http://schemas.microsoft.com/office/powerpoint/2010/main" val="1615506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4684" y="263527"/>
            <a:ext cx="9625897" cy="779463"/>
          </a:xfrm>
        </p:spPr>
        <p:txBody>
          <a:bodyPr rtlCol="0">
            <a:noAutofit/>
          </a:bodyPr>
          <a:lstStyle/>
          <a:p>
            <a:pPr rtl="0"/>
            <a:r>
              <a:rPr lang="pt-BR" sz="3600" dirty="0"/>
              <a:t>Módulo 8: Proteger o acesso de usuários </a:t>
            </a:r>
            <a:r>
              <a:rPr lang="pt-BR" sz="3600" dirty="0" smtClean="0"/>
              <a:t/>
            </a:r>
            <a:br>
              <a:rPr lang="pt-BR" sz="3600" dirty="0" smtClean="0"/>
            </a:br>
            <a:r>
              <a:rPr lang="pt-BR" sz="3600" dirty="0" smtClean="0"/>
              <a:t>e </a:t>
            </a:r>
            <a:r>
              <a:rPr lang="pt-BR" sz="3600" dirty="0"/>
              <a:t>aplicações</a:t>
            </a:r>
          </a:p>
        </p:txBody>
      </p:sp>
      <p:sp>
        <p:nvSpPr>
          <p:cNvPr id="7" name="Content Placeholder 6">
            <a:extLst>
              <a:ext uri="{FF2B5EF4-FFF2-40B4-BE49-F238E27FC236}">
                <a16:creationId xmlns:a16="http://schemas.microsoft.com/office/drawing/2014/main" id="{B0EA312E-52B7-D044-AAFC-EDA3855540B3}"/>
              </a:ext>
            </a:extLst>
          </p:cNvPr>
          <p:cNvSpPr>
            <a:spLocks noGrp="1"/>
          </p:cNvSpPr>
          <p:nvPr>
            <p:ph idx="1"/>
          </p:nvPr>
        </p:nvSpPr>
        <p:spPr>
          <a:xfrm>
            <a:off x="419099" y="1528175"/>
            <a:ext cx="6161809" cy="4648788"/>
          </a:xfrm>
        </p:spPr>
        <p:txBody>
          <a:bodyPr rtlCol="0"/>
          <a:lstStyle/>
          <a:p>
            <a:pPr marL="0" indent="0" rtl="0">
              <a:buNone/>
            </a:pPr>
            <a:r>
              <a:rPr lang="pt-BR" sz="3200"/>
              <a:t>Seções do módulo:</a:t>
            </a:r>
          </a:p>
          <a:p>
            <a:pPr marL="457200" indent="-457200" rtl="0">
              <a:spcBef>
                <a:spcPts val="1800"/>
              </a:spcBef>
              <a:buFont typeface="+mj-lt"/>
              <a:buAutoNum type="arabicPeriod"/>
            </a:pPr>
            <a:r>
              <a:rPr lang="pt-BR" sz="2400"/>
              <a:t>Necessidade arquitetônica</a:t>
            </a:r>
          </a:p>
          <a:p>
            <a:pPr marL="457200" indent="-457200" rtl="0">
              <a:spcBef>
                <a:spcPts val="1800"/>
              </a:spcBef>
              <a:buFont typeface="+mj-lt"/>
              <a:buAutoNum type="arabicPeriod"/>
            </a:pPr>
            <a:r>
              <a:rPr lang="pt-BR" sz="2400"/>
              <a:t>Usuários de contas e AWS Identity and Access Management (IAM)</a:t>
            </a:r>
          </a:p>
          <a:p>
            <a:pPr marL="457200" indent="-457200" rtl="0">
              <a:spcBef>
                <a:spcPts val="1800"/>
              </a:spcBef>
              <a:buFont typeface="+mj-lt"/>
              <a:buAutoNum type="arabicPeriod"/>
            </a:pPr>
            <a:r>
              <a:rPr lang="pt-BR" sz="2400"/>
              <a:t>Organizar usuários</a:t>
            </a:r>
          </a:p>
          <a:p>
            <a:pPr marL="457200" indent="-457200" rtl="0">
              <a:spcBef>
                <a:spcPts val="1800"/>
              </a:spcBef>
              <a:buFont typeface="+mj-lt"/>
              <a:buAutoNum type="arabicPeriod"/>
            </a:pPr>
            <a:r>
              <a:rPr lang="pt-BR" sz="2400"/>
              <a:t>Federar usuários</a:t>
            </a:r>
          </a:p>
          <a:p>
            <a:pPr marL="457200" indent="-457200" rtl="0">
              <a:spcBef>
                <a:spcPts val="1800"/>
              </a:spcBef>
              <a:buFont typeface="+mj-lt"/>
              <a:buAutoNum type="arabicPeriod"/>
            </a:pPr>
            <a:r>
              <a:rPr lang="pt-BR" sz="2400"/>
              <a:t>Várias contas</a:t>
            </a:r>
          </a:p>
        </p:txBody>
      </p:sp>
      <p:pic>
        <p:nvPicPr>
          <p:cNvPr id="6" name="Picture 5">
            <a:extLst>
              <a:ext uri="{FF2B5EF4-FFF2-40B4-BE49-F238E27FC236}">
                <a16:creationId xmlns:a16="http://schemas.microsoft.com/office/drawing/2014/main" id="{3901B3D2-1712-FF4B-90FB-CA848BFF7716}"/>
              </a:ext>
              <a:ext uri="{C183D7F6-B498-43B3-948B-1728B52AA6E4}">
                <adec:decorative xmlns="" xmlns:adec="http://schemas.microsoft.com/office/drawing/2017/decorative" val="1"/>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8020050" y="1645920"/>
            <a:ext cx="3450159" cy="4323672"/>
          </a:xfrm>
          <a:prstGeom prst="rect">
            <a:avLst/>
          </a:prstGeom>
          <a:effectLst>
            <a:softEdge rad="76200"/>
          </a:effectLst>
        </p:spPr>
      </p:pic>
    </p:spTree>
    <p:custDataLst>
      <p:tags r:id="rId1"/>
    </p:custDataLst>
    <p:extLst>
      <p:ext uri="{BB962C8B-B14F-4D97-AF65-F5344CB8AC3E}">
        <p14:creationId xmlns:p14="http://schemas.microsoft.com/office/powerpoint/2010/main" val="4817430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8539" y="263527"/>
            <a:ext cx="8905461" cy="779463"/>
          </a:xfrm>
        </p:spPr>
        <p:txBody>
          <a:bodyPr rtlCol="0">
            <a:noAutofit/>
          </a:bodyPr>
          <a:lstStyle/>
          <a:p>
            <a:pPr rtl="0"/>
            <a:r>
              <a:rPr lang="pt-BR" sz="3600" dirty="0"/>
              <a:t>Módulo 9: Implementar elasticidade, </a:t>
            </a:r>
            <a:r>
              <a:rPr lang="pt-BR" sz="3600" dirty="0" smtClean="0"/>
              <a:t/>
            </a:r>
            <a:br>
              <a:rPr lang="pt-BR" sz="3600" dirty="0" smtClean="0"/>
            </a:br>
            <a:r>
              <a:rPr lang="pt-BR" sz="3600" dirty="0" smtClean="0"/>
              <a:t>alta </a:t>
            </a:r>
            <a:r>
              <a:rPr lang="pt-BR" sz="3600" dirty="0"/>
              <a:t>disponibilidade e monitoramento</a:t>
            </a:r>
          </a:p>
        </p:txBody>
      </p:sp>
      <p:sp>
        <p:nvSpPr>
          <p:cNvPr id="7" name="Content Placeholder 6">
            <a:extLst>
              <a:ext uri="{FF2B5EF4-FFF2-40B4-BE49-F238E27FC236}">
                <a16:creationId xmlns:a16="http://schemas.microsoft.com/office/drawing/2014/main" id="{B0EA312E-52B7-D044-AAFC-EDA3855540B3}"/>
              </a:ext>
            </a:extLst>
          </p:cNvPr>
          <p:cNvSpPr>
            <a:spLocks noGrp="1"/>
          </p:cNvSpPr>
          <p:nvPr>
            <p:ph idx="1"/>
          </p:nvPr>
        </p:nvSpPr>
        <p:spPr>
          <a:xfrm>
            <a:off x="419100" y="1528175"/>
            <a:ext cx="6942286" cy="4648788"/>
          </a:xfrm>
        </p:spPr>
        <p:txBody>
          <a:bodyPr rtlCol="0"/>
          <a:lstStyle/>
          <a:p>
            <a:pPr marL="0" indent="0" rtl="0">
              <a:buNone/>
            </a:pPr>
            <a:r>
              <a:rPr lang="pt-BR" sz="3200"/>
              <a:t>Seções do módulo:</a:t>
            </a:r>
          </a:p>
          <a:p>
            <a:pPr marL="457200" indent="-457200" rtl="0">
              <a:spcBef>
                <a:spcPts val="1800"/>
              </a:spcBef>
              <a:buFont typeface="+mj-lt"/>
              <a:buAutoNum type="arabicPeriod"/>
            </a:pPr>
            <a:r>
              <a:rPr lang="pt-BR" sz="2400"/>
              <a:t>Necessidade arquitetônica</a:t>
            </a:r>
          </a:p>
          <a:p>
            <a:pPr marL="457200" indent="-457200" rtl="0">
              <a:spcBef>
                <a:spcPts val="1800"/>
              </a:spcBef>
              <a:buFont typeface="+mj-lt"/>
              <a:buAutoNum type="arabicPeriod"/>
            </a:pPr>
            <a:r>
              <a:rPr lang="pt-BR" sz="2400"/>
              <a:t>Dimensionar os recursos de computação</a:t>
            </a:r>
          </a:p>
          <a:p>
            <a:pPr marL="457200" indent="-457200" rtl="0">
              <a:spcBef>
                <a:spcPts val="1800"/>
              </a:spcBef>
              <a:buFont typeface="+mj-lt"/>
              <a:buAutoNum type="arabicPeriod"/>
            </a:pPr>
            <a:r>
              <a:rPr lang="pt-BR" sz="2400"/>
              <a:t>Dimensionar o bancos de dados</a:t>
            </a:r>
          </a:p>
          <a:p>
            <a:pPr marL="457200" indent="-457200" rtl="0">
              <a:spcBef>
                <a:spcPts val="1800"/>
              </a:spcBef>
              <a:buFont typeface="+mj-lt"/>
              <a:buAutoNum type="arabicPeriod"/>
            </a:pPr>
            <a:r>
              <a:rPr lang="pt-BR" sz="2400"/>
              <a:t>Criar um ambiente altamente disponível</a:t>
            </a:r>
          </a:p>
          <a:p>
            <a:pPr marL="457200" indent="-457200" rtl="0">
              <a:spcBef>
                <a:spcPts val="1800"/>
              </a:spcBef>
              <a:buFont typeface="+mj-lt"/>
              <a:buAutoNum type="arabicPeriod"/>
            </a:pPr>
            <a:r>
              <a:rPr lang="pt-BR" sz="2400"/>
              <a:t>Monitoramento</a:t>
            </a:r>
            <a:endParaRPr lang="en-US" sz="2400" dirty="0"/>
          </a:p>
        </p:txBody>
      </p:sp>
      <p:pic>
        <p:nvPicPr>
          <p:cNvPr id="6" name="Picture 5">
            <a:extLst>
              <a:ext uri="{FF2B5EF4-FFF2-40B4-BE49-F238E27FC236}">
                <a16:creationId xmlns:a16="http://schemas.microsoft.com/office/drawing/2014/main" id="{4010279C-A8BA-804E-945B-99C98692E5EE}"/>
              </a:ext>
              <a:ext uri="{C183D7F6-B498-43B3-948B-1728B52AA6E4}">
                <adec:decorative xmlns="" xmlns:adec="http://schemas.microsoft.com/office/drawing/2017/decorative" val="1"/>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7845010" y="1645921"/>
            <a:ext cx="3584990" cy="4570474"/>
          </a:xfrm>
          <a:prstGeom prst="rect">
            <a:avLst/>
          </a:prstGeom>
        </p:spPr>
      </p:pic>
    </p:spTree>
    <p:custDataLst>
      <p:tags r:id="rId1"/>
    </p:custDataLst>
    <p:extLst>
      <p:ext uri="{BB962C8B-B14F-4D97-AF65-F5344CB8AC3E}">
        <p14:creationId xmlns:p14="http://schemas.microsoft.com/office/powerpoint/2010/main" val="28195794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8539" y="263527"/>
            <a:ext cx="9168351" cy="779463"/>
          </a:xfrm>
        </p:spPr>
        <p:txBody>
          <a:bodyPr rtlCol="0">
            <a:noAutofit/>
          </a:bodyPr>
          <a:lstStyle/>
          <a:p>
            <a:pPr rtl="0"/>
            <a:r>
              <a:rPr lang="pt-BR" sz="3600"/>
              <a:t>Módulo 10: Automatizar a arquitetura</a:t>
            </a:r>
          </a:p>
        </p:txBody>
      </p:sp>
      <p:sp>
        <p:nvSpPr>
          <p:cNvPr id="7" name="Content Placeholder 6">
            <a:extLst>
              <a:ext uri="{FF2B5EF4-FFF2-40B4-BE49-F238E27FC236}">
                <a16:creationId xmlns:a16="http://schemas.microsoft.com/office/drawing/2014/main" id="{B0EA312E-52B7-D044-AAFC-EDA3855540B3}"/>
              </a:ext>
            </a:extLst>
          </p:cNvPr>
          <p:cNvSpPr>
            <a:spLocks noGrp="1"/>
          </p:cNvSpPr>
          <p:nvPr>
            <p:ph idx="1"/>
          </p:nvPr>
        </p:nvSpPr>
        <p:spPr/>
        <p:txBody>
          <a:bodyPr rtlCol="0"/>
          <a:lstStyle/>
          <a:p>
            <a:pPr marL="0" indent="0" rtl="0">
              <a:buNone/>
            </a:pPr>
            <a:r>
              <a:rPr lang="pt-BR" sz="3200"/>
              <a:t>Seções do módulo:</a:t>
            </a:r>
          </a:p>
          <a:p>
            <a:pPr marL="457200" indent="-457200" rtl="0">
              <a:spcBef>
                <a:spcPts val="1800"/>
              </a:spcBef>
              <a:buFont typeface="+mj-lt"/>
              <a:buAutoNum type="arabicPeriod"/>
            </a:pPr>
            <a:r>
              <a:rPr lang="pt-BR" sz="2400"/>
              <a:t>Necessidade arquitetônica</a:t>
            </a:r>
          </a:p>
          <a:p>
            <a:pPr marL="457200" indent="-457200" rtl="0">
              <a:spcBef>
                <a:spcPts val="1800"/>
              </a:spcBef>
              <a:buFont typeface="+mj-lt"/>
              <a:buAutoNum type="arabicPeriod"/>
            </a:pPr>
            <a:r>
              <a:rPr lang="pt-BR" sz="2400"/>
              <a:t>Razões para automatizar</a:t>
            </a:r>
          </a:p>
          <a:p>
            <a:pPr marL="457200" indent="-457200" rtl="0">
              <a:spcBef>
                <a:spcPts val="1800"/>
              </a:spcBef>
              <a:buFont typeface="+mj-lt"/>
              <a:buAutoNum type="arabicPeriod"/>
            </a:pPr>
            <a:r>
              <a:rPr lang="pt-BR" sz="2400"/>
              <a:t>Automatizar a infraestrutura</a:t>
            </a:r>
          </a:p>
          <a:p>
            <a:pPr marL="457200" indent="-457200" rtl="0">
              <a:spcBef>
                <a:spcPts val="1800"/>
              </a:spcBef>
              <a:buFont typeface="+mj-lt"/>
              <a:buAutoNum type="arabicPeriod"/>
            </a:pPr>
            <a:r>
              <a:rPr lang="pt-BR" sz="2400"/>
              <a:t>Automatizar as implantações</a:t>
            </a:r>
          </a:p>
          <a:p>
            <a:pPr marL="457200" indent="-457200" rtl="0">
              <a:spcBef>
                <a:spcPts val="1800"/>
              </a:spcBef>
              <a:buFont typeface="+mj-lt"/>
              <a:buAutoNum type="arabicPeriod"/>
            </a:pPr>
            <a:r>
              <a:rPr lang="pt-BR" sz="2400"/>
              <a:t>AWS Elastic Beanstalk</a:t>
            </a:r>
            <a:endParaRPr lang="en-US" sz="3200" dirty="0"/>
          </a:p>
        </p:txBody>
      </p:sp>
      <p:pic>
        <p:nvPicPr>
          <p:cNvPr id="6" name="Picture 5">
            <a:extLst>
              <a:ext uri="{FF2B5EF4-FFF2-40B4-BE49-F238E27FC236}">
                <a16:creationId xmlns:a16="http://schemas.microsoft.com/office/drawing/2014/main" id="{837221D1-F122-3B43-AC39-2956BC39A624}"/>
              </a:ext>
              <a:ext uri="{C183D7F6-B498-43B3-948B-1728B52AA6E4}">
                <adec:decorative xmlns="" xmlns:adec="http://schemas.microsoft.com/office/drawing/2017/decorative" val="1"/>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8352947" y="1645920"/>
            <a:ext cx="3038953" cy="4556574"/>
          </a:xfrm>
          <a:prstGeom prst="rect">
            <a:avLst/>
          </a:prstGeom>
        </p:spPr>
      </p:pic>
    </p:spTree>
    <p:custDataLst>
      <p:tags r:id="rId1"/>
    </p:custDataLst>
    <p:extLst>
      <p:ext uri="{BB962C8B-B14F-4D97-AF65-F5344CB8AC3E}">
        <p14:creationId xmlns:p14="http://schemas.microsoft.com/office/powerpoint/2010/main" val="14908143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8539" y="263527"/>
            <a:ext cx="8905461" cy="779463"/>
          </a:xfrm>
        </p:spPr>
        <p:txBody>
          <a:bodyPr rtlCol="0">
            <a:noAutofit/>
          </a:bodyPr>
          <a:lstStyle/>
          <a:p>
            <a:pPr rtl="0"/>
            <a:r>
              <a:rPr lang="pt-BR" dirty="0"/>
              <a:t>Módulo 11: Armazenar conteúdo </a:t>
            </a:r>
            <a:r>
              <a:rPr lang="pt-BR" dirty="0" smtClean="0"/>
              <a:t/>
            </a:r>
            <a:br>
              <a:rPr lang="pt-BR" dirty="0" smtClean="0"/>
            </a:br>
            <a:r>
              <a:rPr lang="pt-BR" dirty="0" smtClean="0"/>
              <a:t>em </a:t>
            </a:r>
            <a:r>
              <a:rPr lang="pt-BR" dirty="0"/>
              <a:t>cache</a:t>
            </a:r>
          </a:p>
        </p:txBody>
      </p:sp>
      <p:sp>
        <p:nvSpPr>
          <p:cNvPr id="7" name="Content Placeholder 6">
            <a:extLst>
              <a:ext uri="{FF2B5EF4-FFF2-40B4-BE49-F238E27FC236}">
                <a16:creationId xmlns:a16="http://schemas.microsoft.com/office/drawing/2014/main" id="{B0EA312E-52B7-D044-AAFC-EDA3855540B3}"/>
              </a:ext>
            </a:extLst>
          </p:cNvPr>
          <p:cNvSpPr>
            <a:spLocks noGrp="1"/>
          </p:cNvSpPr>
          <p:nvPr>
            <p:ph idx="1"/>
          </p:nvPr>
        </p:nvSpPr>
        <p:spPr/>
        <p:txBody>
          <a:bodyPr rtlCol="0"/>
          <a:lstStyle/>
          <a:p>
            <a:pPr marL="0" indent="0" rtl="0">
              <a:buNone/>
            </a:pPr>
            <a:r>
              <a:rPr lang="pt-BR" sz="3200"/>
              <a:t>Seções do módulo:</a:t>
            </a:r>
          </a:p>
          <a:p>
            <a:pPr marL="457200" indent="-457200" rtl="0">
              <a:spcBef>
                <a:spcPts val="1800"/>
              </a:spcBef>
              <a:buFont typeface="+mj-lt"/>
              <a:buAutoNum type="arabicPeriod"/>
            </a:pPr>
            <a:r>
              <a:rPr lang="pt-BR" sz="2400"/>
              <a:t>Necessidade arquitetônica</a:t>
            </a:r>
          </a:p>
          <a:p>
            <a:pPr marL="457200" indent="-457200" rtl="0">
              <a:spcBef>
                <a:spcPts val="1800"/>
              </a:spcBef>
              <a:buFont typeface="+mj-lt"/>
              <a:buAutoNum type="arabicPeriod"/>
            </a:pPr>
            <a:r>
              <a:rPr lang="pt-BR" sz="2400"/>
              <a:t>Visão geral do armazenamento em cache</a:t>
            </a:r>
          </a:p>
          <a:p>
            <a:pPr marL="457200" indent="-457200" rtl="0">
              <a:spcBef>
                <a:spcPts val="1800"/>
              </a:spcBef>
              <a:buFont typeface="+mj-lt"/>
              <a:buAutoNum type="arabicPeriod"/>
            </a:pPr>
            <a:r>
              <a:rPr lang="pt-BR" sz="2400"/>
              <a:t>Armazenamento em ponto de presença de cache</a:t>
            </a:r>
          </a:p>
          <a:p>
            <a:pPr marL="457200" indent="-457200" rtl="0">
              <a:spcBef>
                <a:spcPts val="1800"/>
              </a:spcBef>
              <a:buFont typeface="+mj-lt"/>
              <a:buAutoNum type="arabicPeriod"/>
            </a:pPr>
            <a:r>
              <a:rPr lang="pt-BR" sz="2400"/>
              <a:t>Armazenar sessões da Web em cache</a:t>
            </a:r>
          </a:p>
          <a:p>
            <a:pPr marL="457200" indent="-457200" rtl="0">
              <a:spcBef>
                <a:spcPts val="1800"/>
              </a:spcBef>
              <a:buFont typeface="+mj-lt"/>
              <a:buAutoNum type="arabicPeriod"/>
            </a:pPr>
            <a:r>
              <a:rPr lang="pt-BR" sz="2400"/>
              <a:t>Armazenar bancos de dados em cache</a:t>
            </a:r>
            <a:endParaRPr lang="en-US" sz="2400" dirty="0"/>
          </a:p>
        </p:txBody>
      </p:sp>
      <p:pic>
        <p:nvPicPr>
          <p:cNvPr id="6" name="Picture 5">
            <a:extLst>
              <a:ext uri="{FF2B5EF4-FFF2-40B4-BE49-F238E27FC236}">
                <a16:creationId xmlns:a16="http://schemas.microsoft.com/office/drawing/2014/main" id="{729DCEEC-F693-D141-87C8-B45F718FC3D9}"/>
              </a:ext>
              <a:ext uri="{C183D7F6-B498-43B3-948B-1728B52AA6E4}">
                <adec:decorative xmlns="" xmlns:adec="http://schemas.microsoft.com/office/drawing/2017/decorative" val="1"/>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7677151" y="1645920"/>
            <a:ext cx="3756660" cy="4695825"/>
          </a:xfrm>
          <a:prstGeom prst="rect">
            <a:avLst/>
          </a:prstGeom>
          <a:effectLst>
            <a:softEdge rad="63500"/>
          </a:effectLst>
        </p:spPr>
      </p:pic>
    </p:spTree>
    <p:custDataLst>
      <p:tags r:id="rId1"/>
    </p:custDataLst>
    <p:extLst>
      <p:ext uri="{BB962C8B-B14F-4D97-AF65-F5344CB8AC3E}">
        <p14:creationId xmlns:p14="http://schemas.microsoft.com/office/powerpoint/2010/main" val="12040262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4684" y="263527"/>
            <a:ext cx="9584334" cy="779463"/>
          </a:xfrm>
        </p:spPr>
        <p:txBody>
          <a:bodyPr rtlCol="0">
            <a:noAutofit/>
          </a:bodyPr>
          <a:lstStyle/>
          <a:p>
            <a:pPr rtl="0"/>
            <a:r>
              <a:rPr lang="pt-BR" sz="3600"/>
              <a:t>Módulo 12: Criar arquiteturas desacopladas</a:t>
            </a:r>
          </a:p>
        </p:txBody>
      </p:sp>
      <p:sp>
        <p:nvSpPr>
          <p:cNvPr id="7" name="Content Placeholder 6">
            <a:extLst>
              <a:ext uri="{FF2B5EF4-FFF2-40B4-BE49-F238E27FC236}">
                <a16:creationId xmlns:a16="http://schemas.microsoft.com/office/drawing/2014/main" id="{B0EA312E-52B7-D044-AAFC-EDA3855540B3}"/>
              </a:ext>
            </a:extLst>
          </p:cNvPr>
          <p:cNvSpPr>
            <a:spLocks noGrp="1"/>
          </p:cNvSpPr>
          <p:nvPr>
            <p:ph idx="1"/>
          </p:nvPr>
        </p:nvSpPr>
        <p:spPr>
          <a:xfrm>
            <a:off x="419100" y="1528175"/>
            <a:ext cx="6868391" cy="4648788"/>
          </a:xfrm>
        </p:spPr>
        <p:txBody>
          <a:bodyPr rtlCol="0"/>
          <a:lstStyle/>
          <a:p>
            <a:pPr marL="0" indent="0" rtl="0">
              <a:buNone/>
            </a:pPr>
            <a:r>
              <a:rPr lang="pt-BR" sz="3200"/>
              <a:t>Seções do módulo:</a:t>
            </a:r>
          </a:p>
          <a:p>
            <a:pPr marL="457200" indent="-457200" rtl="0">
              <a:spcBef>
                <a:spcPts val="1800"/>
              </a:spcBef>
              <a:buFont typeface="+mj-lt"/>
              <a:buAutoNum type="arabicPeriod"/>
            </a:pPr>
            <a:r>
              <a:rPr lang="pt-BR" sz="2400"/>
              <a:t>Necessidade arquitetônica</a:t>
            </a:r>
          </a:p>
          <a:p>
            <a:pPr marL="457200" indent="-457200" rtl="0">
              <a:spcBef>
                <a:spcPts val="1800"/>
              </a:spcBef>
              <a:buFont typeface="+mj-lt"/>
              <a:buAutoNum type="arabicPeriod"/>
            </a:pPr>
            <a:r>
              <a:rPr lang="pt-BR" sz="2400"/>
              <a:t>Desacoplar a arquitetura</a:t>
            </a:r>
          </a:p>
          <a:p>
            <a:pPr marL="457200" indent="-457200" rtl="0">
              <a:spcBef>
                <a:spcPts val="1800"/>
              </a:spcBef>
              <a:buFont typeface="+mj-lt"/>
              <a:buAutoNum type="arabicPeriod"/>
            </a:pPr>
            <a:r>
              <a:rPr lang="pt-BR" sz="2400"/>
              <a:t>Desacoplar com o Amazon Simple Queue Service (Amazon SQS)</a:t>
            </a:r>
          </a:p>
          <a:p>
            <a:pPr marL="457200" indent="-457200" rtl="0">
              <a:spcBef>
                <a:spcPts val="1800"/>
              </a:spcBef>
              <a:buFont typeface="+mj-lt"/>
              <a:buAutoNum type="arabicPeriod"/>
            </a:pPr>
            <a:r>
              <a:rPr lang="pt-BR" sz="2400"/>
              <a:t>Desacoplar com o Amazon Simple Notification Service (Amazon SNS)</a:t>
            </a:r>
          </a:p>
          <a:p>
            <a:pPr marL="457200" indent="-457200" rtl="0">
              <a:spcBef>
                <a:spcPts val="1800"/>
              </a:spcBef>
              <a:buFont typeface="+mj-lt"/>
              <a:buAutoNum type="arabicPeriod"/>
            </a:pPr>
            <a:r>
              <a:rPr lang="pt-BR" sz="2400"/>
              <a:t>Enviar mensagens entre aplicações de nuvem e on-premises com o Amazon MQ</a:t>
            </a:r>
            <a:endParaRPr lang="en-US" dirty="0"/>
          </a:p>
        </p:txBody>
      </p:sp>
      <p:pic>
        <p:nvPicPr>
          <p:cNvPr id="6" name="Picture 5">
            <a:extLst>
              <a:ext uri="{FF2B5EF4-FFF2-40B4-BE49-F238E27FC236}">
                <a16:creationId xmlns:a16="http://schemas.microsoft.com/office/drawing/2014/main" id="{03CDA300-940B-6448-9273-8B836E2013A0}"/>
              </a:ext>
              <a:ext uri="{C183D7F6-B498-43B3-948B-1728B52AA6E4}">
                <adec:decorative xmlns="" xmlns:adec="http://schemas.microsoft.com/office/drawing/2017/decorative" val="1"/>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8227945" y="1642379"/>
            <a:ext cx="3125855" cy="4686396"/>
          </a:xfrm>
          <a:prstGeom prst="rect">
            <a:avLst/>
          </a:prstGeom>
          <a:effectLst>
            <a:softEdge rad="38100"/>
          </a:effectLst>
        </p:spPr>
      </p:pic>
    </p:spTree>
    <p:custDataLst>
      <p:tags r:id="rId1"/>
    </p:custDataLst>
    <p:extLst>
      <p:ext uri="{BB962C8B-B14F-4D97-AF65-F5344CB8AC3E}">
        <p14:creationId xmlns:p14="http://schemas.microsoft.com/office/powerpoint/2010/main" val="19632774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8539" y="263527"/>
            <a:ext cx="8905461" cy="779463"/>
          </a:xfrm>
        </p:spPr>
        <p:txBody>
          <a:bodyPr rtlCol="0">
            <a:noAutofit/>
          </a:bodyPr>
          <a:lstStyle/>
          <a:p>
            <a:pPr rtl="0"/>
            <a:r>
              <a:rPr lang="pt-BR" sz="3600"/>
              <a:t>Módulo 13: Criar microsserviços e arquiteturas sem servidor</a:t>
            </a:r>
          </a:p>
        </p:txBody>
      </p:sp>
      <p:sp>
        <p:nvSpPr>
          <p:cNvPr id="7" name="Content Placeholder 6">
            <a:extLst>
              <a:ext uri="{FF2B5EF4-FFF2-40B4-BE49-F238E27FC236}">
                <a16:creationId xmlns:a16="http://schemas.microsoft.com/office/drawing/2014/main" id="{B0EA312E-52B7-D044-AAFC-EDA3855540B3}"/>
              </a:ext>
            </a:extLst>
          </p:cNvPr>
          <p:cNvSpPr>
            <a:spLocks noGrp="1"/>
          </p:cNvSpPr>
          <p:nvPr>
            <p:ph idx="1"/>
          </p:nvPr>
        </p:nvSpPr>
        <p:spPr>
          <a:xfrm>
            <a:off x="419100" y="1528175"/>
            <a:ext cx="6488710" cy="4648788"/>
          </a:xfrm>
        </p:spPr>
        <p:txBody>
          <a:bodyPr rtlCol="0"/>
          <a:lstStyle/>
          <a:p>
            <a:pPr marL="0" indent="0" rtl="0">
              <a:spcBef>
                <a:spcPts val="1800"/>
              </a:spcBef>
              <a:buNone/>
            </a:pPr>
            <a:r>
              <a:rPr lang="pt-BR" dirty="0"/>
              <a:t>Seções do módulo:</a:t>
            </a:r>
          </a:p>
          <a:p>
            <a:pPr marL="457200" indent="-457200" rtl="0">
              <a:spcBef>
                <a:spcPts val="1800"/>
              </a:spcBef>
              <a:buFont typeface="+mj-lt"/>
              <a:buAutoNum type="arabicPeriod"/>
            </a:pPr>
            <a:r>
              <a:rPr lang="pt-BR" sz="2000" dirty="0"/>
              <a:t>Necessidade arquitetônica</a:t>
            </a:r>
          </a:p>
          <a:p>
            <a:pPr marL="457200" indent="-457200" rtl="0">
              <a:spcBef>
                <a:spcPts val="1800"/>
              </a:spcBef>
              <a:buFont typeface="+mj-lt"/>
              <a:buAutoNum type="arabicPeriod"/>
            </a:pPr>
            <a:r>
              <a:rPr lang="pt-BR" sz="2000" dirty="0"/>
              <a:t>Introdução aos </a:t>
            </a:r>
            <a:r>
              <a:rPr lang="pt-BR" sz="2000" dirty="0" err="1"/>
              <a:t>microsserviços</a:t>
            </a:r>
            <a:endParaRPr lang="pt-BR" sz="2000" dirty="0"/>
          </a:p>
          <a:p>
            <a:pPr marL="457200" indent="-457200" rtl="0">
              <a:spcBef>
                <a:spcPts val="1800"/>
              </a:spcBef>
              <a:buFont typeface="+mj-lt"/>
              <a:buAutoNum type="arabicPeriod"/>
            </a:pPr>
            <a:r>
              <a:rPr lang="pt-BR" sz="2000" spc="-30" dirty="0"/>
              <a:t>Criar aplicações de </a:t>
            </a:r>
            <a:r>
              <a:rPr lang="pt-BR" sz="2000" spc="-30" dirty="0" err="1"/>
              <a:t>microsserviços</a:t>
            </a:r>
            <a:r>
              <a:rPr lang="pt-BR" sz="2000" spc="-30" dirty="0"/>
              <a:t> com os serviços </a:t>
            </a:r>
            <a:r>
              <a:rPr lang="pt-BR" sz="2000" spc="-30" dirty="0" smtClean="0"/>
              <a:t/>
            </a:r>
            <a:br>
              <a:rPr lang="pt-BR" sz="2000" spc="-30" dirty="0" smtClean="0"/>
            </a:br>
            <a:r>
              <a:rPr lang="pt-BR" sz="2000" spc="-30" dirty="0" smtClean="0"/>
              <a:t>de </a:t>
            </a:r>
            <a:r>
              <a:rPr lang="pt-BR" sz="2000" spc="-30" dirty="0"/>
              <a:t>contêiner da AWS</a:t>
            </a:r>
          </a:p>
          <a:p>
            <a:pPr marL="457200" indent="-457200" rtl="0">
              <a:spcBef>
                <a:spcPts val="1800"/>
              </a:spcBef>
              <a:buFont typeface="+mj-lt"/>
              <a:buAutoNum type="arabicPeriod"/>
            </a:pPr>
            <a:r>
              <a:rPr lang="pt-BR" sz="2000" dirty="0"/>
              <a:t>Introdução a arquiteturas sem servidor</a:t>
            </a:r>
          </a:p>
          <a:p>
            <a:pPr marL="457200" indent="-457200" rtl="0">
              <a:spcBef>
                <a:spcPts val="1800"/>
              </a:spcBef>
              <a:buFont typeface="+mj-lt"/>
              <a:buAutoNum type="arabicPeriod"/>
            </a:pPr>
            <a:r>
              <a:rPr lang="pt-BR" sz="2000" spc="-30" dirty="0"/>
              <a:t>Criar arquiteturas sem servidor com o AWS Lambda</a:t>
            </a:r>
          </a:p>
          <a:p>
            <a:pPr marL="457200" indent="-457200" rtl="0">
              <a:spcBef>
                <a:spcPts val="1800"/>
              </a:spcBef>
              <a:buFont typeface="+mj-lt"/>
              <a:buAutoNum type="arabicPeriod"/>
            </a:pPr>
            <a:r>
              <a:rPr lang="pt-BR" sz="2000" dirty="0"/>
              <a:t>Estender arquiteturas sem servidor com o </a:t>
            </a:r>
            <a:r>
              <a:rPr lang="pt-BR" sz="2000" dirty="0" smtClean="0"/>
              <a:t/>
            </a:r>
            <a:br>
              <a:rPr lang="pt-BR" sz="2000" dirty="0" smtClean="0"/>
            </a:br>
            <a:r>
              <a:rPr lang="pt-BR" sz="2000" dirty="0" err="1" smtClean="0"/>
              <a:t>Amazon</a:t>
            </a:r>
            <a:r>
              <a:rPr lang="pt-BR" sz="2000" dirty="0" smtClean="0"/>
              <a:t> </a:t>
            </a:r>
            <a:r>
              <a:rPr lang="pt-BR" sz="2000" dirty="0"/>
              <a:t>API Gateway</a:t>
            </a:r>
          </a:p>
          <a:p>
            <a:pPr marL="457200" indent="-457200" rtl="0">
              <a:spcBef>
                <a:spcPts val="1800"/>
              </a:spcBef>
              <a:buFont typeface="+mj-lt"/>
              <a:buAutoNum type="arabicPeriod"/>
            </a:pPr>
            <a:r>
              <a:rPr lang="pt-BR" sz="2000" dirty="0"/>
              <a:t>Orquestrar </a:t>
            </a:r>
            <a:r>
              <a:rPr lang="pt-BR" sz="2000" dirty="0" err="1"/>
              <a:t>microsserviços</a:t>
            </a:r>
            <a:r>
              <a:rPr lang="pt-BR" sz="2000" dirty="0"/>
              <a:t> com o </a:t>
            </a:r>
            <a:r>
              <a:rPr lang="pt-BR" sz="2000" dirty="0" smtClean="0"/>
              <a:t/>
            </a:r>
            <a:br>
              <a:rPr lang="pt-BR" sz="2000" dirty="0" smtClean="0"/>
            </a:br>
            <a:r>
              <a:rPr lang="pt-BR" sz="2000" dirty="0" smtClean="0"/>
              <a:t>AWS </a:t>
            </a:r>
            <a:r>
              <a:rPr lang="pt-BR" sz="2000" dirty="0" err="1"/>
              <a:t>Step</a:t>
            </a:r>
            <a:r>
              <a:rPr lang="pt-BR" sz="2000" dirty="0"/>
              <a:t> </a:t>
            </a:r>
            <a:r>
              <a:rPr lang="pt-BR" sz="2000" dirty="0" err="1"/>
              <a:t>Functions</a:t>
            </a:r>
            <a:endParaRPr lang="pt-BR" sz="2000" dirty="0"/>
          </a:p>
        </p:txBody>
      </p:sp>
      <p:pic>
        <p:nvPicPr>
          <p:cNvPr id="6" name="Picture 5">
            <a:extLst>
              <a:ext uri="{FF2B5EF4-FFF2-40B4-BE49-F238E27FC236}">
                <a16:creationId xmlns:a16="http://schemas.microsoft.com/office/drawing/2014/main" id="{C4A28183-FF7D-A343-AA5A-68648BF858E6}"/>
              </a:ext>
              <a:ext uri="{C183D7F6-B498-43B3-948B-1728B52AA6E4}">
                <adec:decorative xmlns="" xmlns:adec="http://schemas.microsoft.com/office/drawing/2017/decorative" val="1"/>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6907810" y="1645920"/>
            <a:ext cx="4503140" cy="3005078"/>
          </a:xfrm>
          <a:prstGeom prst="rect">
            <a:avLst/>
          </a:prstGeom>
          <a:ln>
            <a:solidFill>
              <a:schemeClr val="bg1">
                <a:lumMod val="50000"/>
              </a:schemeClr>
            </a:solidFill>
          </a:ln>
          <a:effectLst>
            <a:softEdge rad="0"/>
          </a:effectLst>
        </p:spPr>
      </p:pic>
    </p:spTree>
    <p:custDataLst>
      <p:tags r:id="rId1"/>
    </p:custDataLst>
    <p:extLst>
      <p:ext uri="{BB962C8B-B14F-4D97-AF65-F5344CB8AC3E}">
        <p14:creationId xmlns:p14="http://schemas.microsoft.com/office/powerpoint/2010/main" val="28924820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pt-BR"/>
              <a:t>Visão geral do módulo</a:t>
            </a:r>
          </a:p>
        </p:txBody>
      </p:sp>
      <p:sp>
        <p:nvSpPr>
          <p:cNvPr id="5" name="Content Placeholder 4"/>
          <p:cNvSpPr>
            <a:spLocks noGrp="1"/>
          </p:cNvSpPr>
          <p:nvPr>
            <p:ph idx="1"/>
          </p:nvPr>
        </p:nvSpPr>
        <p:spPr>
          <a:xfrm>
            <a:off x="419099" y="1528175"/>
            <a:ext cx="8061513" cy="4648788"/>
          </a:xfrm>
        </p:spPr>
        <p:txBody>
          <a:bodyPr rtlCol="0"/>
          <a:lstStyle/>
          <a:p>
            <a:pPr marL="0" indent="0" rtl="0">
              <a:buNone/>
            </a:pPr>
            <a:r>
              <a:rPr lang="pt-BR" dirty="0">
                <a:latin typeface="Amazon Ember" panose="020B0603020204020204" pitchFamily="34" charset="0"/>
                <a:ea typeface="Amazon Ember" panose="020B0603020204020204" pitchFamily="34" charset="0"/>
                <a:cs typeface="Amazon Ember" panose="020B0603020204020204" pitchFamily="34" charset="0"/>
              </a:rPr>
              <a:t>Seções</a:t>
            </a: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marL="514350" indent="-514350" rtl="0">
              <a:buFont typeface="+mj-lt"/>
              <a:buAutoNum type="arabicPeriod"/>
            </a:pPr>
            <a:r>
              <a:rPr lang="pt-BR" dirty="0"/>
              <a:t>Objetivos e visão geral do curso</a:t>
            </a:r>
          </a:p>
          <a:p>
            <a:pPr marL="514350" indent="-514350" rtl="0">
              <a:buFont typeface="+mj-lt"/>
              <a:buAutoNum type="arabicPeriod"/>
            </a:pPr>
            <a:r>
              <a:rPr lang="pt-BR" dirty="0"/>
              <a:t>Introdução ao caso de negócios da cafeteria</a:t>
            </a:r>
          </a:p>
          <a:p>
            <a:pPr marL="514350" indent="-514350" rtl="0">
              <a:buFont typeface="+mj-lt"/>
              <a:buAutoNum type="arabicPeriod"/>
            </a:pPr>
            <a:r>
              <a:rPr lang="pt-BR" dirty="0"/>
              <a:t>Funções na computação em nuvem</a:t>
            </a:r>
            <a:endParaRPr lang="en-US" dirty="0"/>
          </a:p>
        </p:txBody>
      </p:sp>
    </p:spTree>
    <p:custDataLst>
      <p:tags r:id="rId1"/>
    </p:custDataLst>
    <p:extLst>
      <p:ext uri="{BB962C8B-B14F-4D97-AF65-F5344CB8AC3E}">
        <p14:creationId xmlns:p14="http://schemas.microsoft.com/office/powerpoint/2010/main" val="17450045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8539" y="263527"/>
            <a:ext cx="8905461" cy="779463"/>
          </a:xfrm>
        </p:spPr>
        <p:txBody>
          <a:bodyPr rtlCol="0">
            <a:noAutofit/>
          </a:bodyPr>
          <a:lstStyle/>
          <a:p>
            <a:pPr rtl="0"/>
            <a:r>
              <a:rPr lang="pt-BR"/>
              <a:t>Módulo 14: Planejar para desastres</a:t>
            </a:r>
          </a:p>
        </p:txBody>
      </p:sp>
      <p:sp>
        <p:nvSpPr>
          <p:cNvPr id="7" name="Content Placeholder 6">
            <a:extLst>
              <a:ext uri="{FF2B5EF4-FFF2-40B4-BE49-F238E27FC236}">
                <a16:creationId xmlns:a16="http://schemas.microsoft.com/office/drawing/2014/main" id="{B0EA312E-52B7-D044-AAFC-EDA3855540B3}"/>
              </a:ext>
            </a:extLst>
          </p:cNvPr>
          <p:cNvSpPr>
            <a:spLocks noGrp="1"/>
          </p:cNvSpPr>
          <p:nvPr>
            <p:ph idx="1"/>
          </p:nvPr>
        </p:nvSpPr>
        <p:spPr>
          <a:xfrm>
            <a:off x="419100" y="1528175"/>
            <a:ext cx="4888006" cy="4648788"/>
          </a:xfrm>
        </p:spPr>
        <p:txBody>
          <a:bodyPr rtlCol="0"/>
          <a:lstStyle/>
          <a:p>
            <a:pPr marL="0" indent="0" rtl="0">
              <a:buNone/>
            </a:pPr>
            <a:r>
              <a:rPr lang="pt-BR" sz="3200" dirty="0"/>
              <a:t>Seções do módulo:</a:t>
            </a:r>
          </a:p>
          <a:p>
            <a:pPr marL="457200" indent="-457200" rtl="0">
              <a:spcBef>
                <a:spcPts val="1800"/>
              </a:spcBef>
              <a:buFont typeface="+mj-lt"/>
              <a:buAutoNum type="arabicPeriod"/>
            </a:pPr>
            <a:r>
              <a:rPr lang="pt-BR" sz="2400" dirty="0"/>
              <a:t>Necessidade arquitetônica</a:t>
            </a:r>
          </a:p>
          <a:p>
            <a:pPr marL="457200" indent="-457200" rtl="0">
              <a:spcBef>
                <a:spcPts val="1800"/>
              </a:spcBef>
              <a:buFont typeface="+mj-lt"/>
              <a:buAutoNum type="arabicPeriod"/>
            </a:pPr>
            <a:r>
              <a:rPr lang="pt-BR" sz="2400" dirty="0"/>
              <a:t>Estratégias de planejamento para desastres</a:t>
            </a:r>
          </a:p>
          <a:p>
            <a:pPr marL="457200" indent="-457200" rtl="0">
              <a:spcBef>
                <a:spcPts val="1800"/>
              </a:spcBef>
              <a:buFont typeface="+mj-lt"/>
              <a:buAutoNum type="arabicPeriod"/>
            </a:pPr>
            <a:r>
              <a:rPr lang="pt-BR" sz="2400" dirty="0"/>
              <a:t>Padrões de recuperação </a:t>
            </a:r>
            <a:r>
              <a:rPr lang="pt-BR" sz="2400" dirty="0" smtClean="0"/>
              <a:t/>
            </a:r>
            <a:br>
              <a:rPr lang="pt-BR" sz="2400" dirty="0" smtClean="0"/>
            </a:br>
            <a:r>
              <a:rPr lang="pt-BR" sz="2400" dirty="0" smtClean="0"/>
              <a:t>de </a:t>
            </a:r>
            <a:r>
              <a:rPr lang="pt-BR" sz="2400" dirty="0"/>
              <a:t>desastres</a:t>
            </a:r>
            <a:endParaRPr lang="en-US" sz="3200" dirty="0"/>
          </a:p>
        </p:txBody>
      </p:sp>
      <p:pic>
        <p:nvPicPr>
          <p:cNvPr id="6" name="Picture 5">
            <a:extLst>
              <a:ext uri="{FF2B5EF4-FFF2-40B4-BE49-F238E27FC236}">
                <a16:creationId xmlns:a16="http://schemas.microsoft.com/office/drawing/2014/main" id="{605DBD77-6BF5-4C47-B6F4-20593D689BFC}"/>
              </a:ext>
              <a:ext uri="{C183D7F6-B498-43B3-948B-1728B52AA6E4}">
                <adec:decorative xmlns="" xmlns:adec="http://schemas.microsoft.com/office/drawing/2017/decorative" val="1"/>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6305550" y="1645920"/>
            <a:ext cx="5143500" cy="3429000"/>
          </a:xfrm>
          <a:prstGeom prst="rect">
            <a:avLst/>
          </a:prstGeom>
          <a:ln>
            <a:solidFill>
              <a:schemeClr val="bg1">
                <a:lumMod val="50000"/>
              </a:schemeClr>
            </a:solidFill>
          </a:ln>
        </p:spPr>
      </p:pic>
    </p:spTree>
    <p:custDataLst>
      <p:tags r:id="rId1"/>
    </p:custDataLst>
    <p:extLst>
      <p:ext uri="{BB962C8B-B14F-4D97-AF65-F5344CB8AC3E}">
        <p14:creationId xmlns:p14="http://schemas.microsoft.com/office/powerpoint/2010/main" val="26052989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8539" y="263527"/>
            <a:ext cx="8905461" cy="779463"/>
          </a:xfrm>
        </p:spPr>
        <p:txBody>
          <a:bodyPr rtlCol="0">
            <a:noAutofit/>
          </a:bodyPr>
          <a:lstStyle/>
          <a:p>
            <a:pPr rtl="0"/>
            <a:r>
              <a:rPr lang="pt-BR"/>
              <a:t>Módulo 15: Conquistar a certificação</a:t>
            </a:r>
          </a:p>
        </p:txBody>
      </p:sp>
      <p:sp>
        <p:nvSpPr>
          <p:cNvPr id="7" name="Content Placeholder 6">
            <a:extLst>
              <a:ext uri="{FF2B5EF4-FFF2-40B4-BE49-F238E27FC236}">
                <a16:creationId xmlns:a16="http://schemas.microsoft.com/office/drawing/2014/main" id="{B0EA312E-52B7-D044-AAFC-EDA3855540B3}"/>
              </a:ext>
            </a:extLst>
          </p:cNvPr>
          <p:cNvSpPr>
            <a:spLocks noGrp="1"/>
          </p:cNvSpPr>
          <p:nvPr>
            <p:ph idx="1"/>
          </p:nvPr>
        </p:nvSpPr>
        <p:spPr/>
        <p:txBody>
          <a:bodyPr rtlCol="0"/>
          <a:lstStyle/>
          <a:p>
            <a:pPr marL="0" indent="0" rtl="0">
              <a:buNone/>
            </a:pPr>
            <a:r>
              <a:rPr lang="pt-BR" sz="3200"/>
              <a:t>Seções do módulo:</a:t>
            </a:r>
          </a:p>
          <a:p>
            <a:pPr lvl="4" rtl="0"/>
            <a:endParaRPr lang="en-US" sz="1200" dirty="0"/>
          </a:p>
          <a:p>
            <a:pPr marL="514350" indent="-514350" rtl="0">
              <a:buFont typeface="+mj-lt"/>
              <a:buAutoNum type="arabicPeriod"/>
            </a:pPr>
            <a:r>
              <a:rPr lang="pt-BR" sz="2400"/>
              <a:t>Recursos do exame de certificação</a:t>
            </a:r>
          </a:p>
          <a:p>
            <a:pPr marL="2343150" lvl="4" indent="-514350" rtl="0">
              <a:buFont typeface="+mj-lt"/>
              <a:buAutoNum type="arabicPeriod"/>
            </a:pPr>
            <a:endParaRPr lang="en-US" sz="1050" dirty="0"/>
          </a:p>
          <a:p>
            <a:pPr marL="514350" indent="-514350" rtl="0">
              <a:buFont typeface="+mj-lt"/>
              <a:buAutoNum type="arabicPeriod"/>
            </a:pPr>
            <a:r>
              <a:rPr lang="pt-BR" sz="2400"/>
              <a:t>Recursos adicionais</a:t>
            </a:r>
            <a:endParaRPr lang="en-US" dirty="0"/>
          </a:p>
        </p:txBody>
      </p:sp>
      <p:pic>
        <p:nvPicPr>
          <p:cNvPr id="3" name="Picture 2" descr="AWS certified logo">
            <a:extLst>
              <a:ext uri="{FF2B5EF4-FFF2-40B4-BE49-F238E27FC236}">
                <a16:creationId xmlns:a16="http://schemas.microsoft.com/office/drawing/2014/main" id="{B8F83307-3B73-4649-BBA4-BFE870761C72}"/>
              </a:ext>
            </a:extLst>
          </p:cNvPr>
          <p:cNvPicPr>
            <a:picLocks noChangeAspect="1"/>
          </p:cNvPicPr>
          <p:nvPr/>
        </p:nvPicPr>
        <p:blipFill>
          <a:blip r:embed="rId4"/>
          <a:stretch>
            <a:fillRect/>
          </a:stretch>
        </p:blipFill>
        <p:spPr>
          <a:xfrm>
            <a:off x="9442450" y="4040393"/>
            <a:ext cx="1276350" cy="720762"/>
          </a:xfrm>
          <a:prstGeom prst="rect">
            <a:avLst/>
          </a:prstGeom>
        </p:spPr>
      </p:pic>
      <p:pic>
        <p:nvPicPr>
          <p:cNvPr id="8" name="Picture 7">
            <a:extLst>
              <a:ext uri="{FF2B5EF4-FFF2-40B4-BE49-F238E27FC236}">
                <a16:creationId xmlns:a16="http://schemas.microsoft.com/office/drawing/2014/main" id="{CFB53971-578B-2940-8C7F-39E33D132740}"/>
              </a:ext>
              <a:ext uri="{C183D7F6-B498-43B3-948B-1728B52AA6E4}">
                <adec:decorative xmlns="" xmlns:adec="http://schemas.microsoft.com/office/drawing/2017/decorative" val="1"/>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7448550" y="1488291"/>
            <a:ext cx="3498850" cy="2552102"/>
          </a:xfrm>
          <a:prstGeom prst="rect">
            <a:avLst/>
          </a:prstGeom>
        </p:spPr>
      </p:pic>
    </p:spTree>
    <p:custDataLst>
      <p:tags r:id="rId1"/>
    </p:custDataLst>
    <p:extLst>
      <p:ext uri="{BB962C8B-B14F-4D97-AF65-F5344CB8AC3E}">
        <p14:creationId xmlns:p14="http://schemas.microsoft.com/office/powerpoint/2010/main" val="37628289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D64B8E0-60AD-514D-93D6-076C58CF731E}"/>
              </a:ext>
            </a:extLst>
          </p:cNvPr>
          <p:cNvSpPr>
            <a:spLocks noGrp="1"/>
          </p:cNvSpPr>
          <p:nvPr>
            <p:ph type="body" sz="quarter" idx="10"/>
          </p:nvPr>
        </p:nvSpPr>
        <p:spPr/>
        <p:txBody>
          <a:bodyPr rtlCol="0">
            <a:normAutofit fontScale="85000" lnSpcReduction="10000"/>
          </a:bodyPr>
          <a:lstStyle/>
          <a:p>
            <a:pPr rtl="0"/>
            <a:r>
              <a:rPr lang="pt-BR" b="1">
                <a:latin typeface="Amazon Ember Light" panose="020B0403020204020204" pitchFamily="34" charset="0"/>
                <a:ea typeface="Amazon Ember Light" panose="020B0403020204020204" pitchFamily="34" charset="0"/>
                <a:cs typeface="Amazon Ember Light" panose="020B0403020204020204" pitchFamily="34" charset="0"/>
              </a:rPr>
              <a:t>Módulo 1: Bem-vindo ao AWS Academy Cloud Architecting</a:t>
            </a:r>
          </a:p>
        </p:txBody>
      </p:sp>
      <p:sp>
        <p:nvSpPr>
          <p:cNvPr id="2" name="Title 1"/>
          <p:cNvSpPr>
            <a:spLocks noGrp="1"/>
          </p:cNvSpPr>
          <p:nvPr>
            <p:ph type="title"/>
          </p:nvPr>
        </p:nvSpPr>
        <p:spPr/>
        <p:txBody>
          <a:bodyPr rtlCol="0"/>
          <a:lstStyle/>
          <a:p>
            <a:pPr rtl="0"/>
            <a:r>
              <a:rPr lang="pt-BR" sz="4000" dirty="0"/>
              <a:t>Seção 2: Introdução ao caso de negócios </a:t>
            </a:r>
            <a:r>
              <a:rPr lang="pt-BR" sz="4000" dirty="0" smtClean="0"/>
              <a:t/>
            </a:r>
            <a:br>
              <a:rPr lang="pt-BR" sz="4000" dirty="0" smtClean="0"/>
            </a:br>
            <a:r>
              <a:rPr lang="pt-BR" sz="4000" dirty="0" smtClean="0"/>
              <a:t>da </a:t>
            </a:r>
            <a:r>
              <a:rPr lang="pt-BR" sz="4000" dirty="0"/>
              <a:t>cafeteria</a:t>
            </a:r>
          </a:p>
        </p:txBody>
      </p:sp>
    </p:spTree>
    <p:custDataLst>
      <p:tags r:id="rId1"/>
    </p:custDataLst>
    <p:extLst>
      <p:ext uri="{BB962C8B-B14F-4D97-AF65-F5344CB8AC3E}">
        <p14:creationId xmlns:p14="http://schemas.microsoft.com/office/powerpoint/2010/main" val="25902772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rtlCol="0"/>
          <a:lstStyle/>
          <a:p>
            <a:pPr rtl="0"/>
            <a:r>
              <a:rPr lang="pt-BR"/>
              <a:t>Cafeteria e panificadora</a:t>
            </a:r>
          </a:p>
        </p:txBody>
      </p:sp>
      <p:pic>
        <p:nvPicPr>
          <p:cNvPr id="7" name="Picture 6" descr="photo of Frank and Martha in front of their cafe."/>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0" y="1128408"/>
            <a:ext cx="12192000" cy="5233481"/>
          </a:xfrm>
          <a:prstGeom prst="rect">
            <a:avLst/>
          </a:prstGeom>
        </p:spPr>
      </p:pic>
      <p:sp>
        <p:nvSpPr>
          <p:cNvPr id="29" name="Rectangle 28">
            <a:extLst>
              <a:ext uri="{C183D7F6-B498-43B3-948B-1728B52AA6E4}">
                <adec:decorative xmlns="" xmlns:adec="http://schemas.microsoft.com/office/drawing/2017/decorative" val="1"/>
              </a:ext>
            </a:extLst>
          </p:cNvPr>
          <p:cNvSpPr/>
          <p:nvPr/>
        </p:nvSpPr>
        <p:spPr>
          <a:xfrm>
            <a:off x="5240740" y="2197290"/>
            <a:ext cx="6853899" cy="4019124"/>
          </a:xfrm>
          <a:prstGeom prst="rect">
            <a:avLst/>
          </a:prstGeom>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pic>
        <p:nvPicPr>
          <p:cNvPr id="3" name="Picture 2">
            <a:extLst>
              <a:ext uri="{C183D7F6-B498-43B3-948B-1728B52AA6E4}">
                <adec:decorative xmlns="" xmlns:adec="http://schemas.microsoft.com/office/drawing/2017/decorative" val="1"/>
              </a:ext>
            </a:extLst>
          </p:cNvPr>
          <p:cNvPicPr>
            <a:picLocks noChangeAspect="1"/>
          </p:cNvPicPr>
          <p:nvPr/>
        </p:nvPicPr>
        <p:blipFill rotWithShape="1">
          <a:blip r:embed="rId5" cstate="hqprint">
            <a:extLst>
              <a:ext uri="{28A0092B-C50C-407E-A947-70E740481C1C}">
                <a14:useLocalDpi xmlns:a14="http://schemas.microsoft.com/office/drawing/2010/main"/>
              </a:ext>
            </a:extLst>
          </a:blip>
          <a:srcRect/>
          <a:stretch/>
        </p:blipFill>
        <p:spPr>
          <a:xfrm>
            <a:off x="5341527" y="2251880"/>
            <a:ext cx="6652323" cy="3843355"/>
          </a:xfrm>
          <a:prstGeom prst="rect">
            <a:avLst/>
          </a:prstGeom>
        </p:spPr>
      </p:pic>
    </p:spTree>
    <p:custDataLst>
      <p:tags r:id="rId1"/>
    </p:custDataLst>
    <p:extLst>
      <p:ext uri="{BB962C8B-B14F-4D97-AF65-F5344CB8AC3E}">
        <p14:creationId xmlns:p14="http://schemas.microsoft.com/office/powerpoint/2010/main" val="40905314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904798-BD9D-074B-976C-1D932285E3D4}"/>
              </a:ext>
            </a:extLst>
          </p:cNvPr>
          <p:cNvSpPr>
            <a:spLocks noGrp="1"/>
          </p:cNvSpPr>
          <p:nvPr>
            <p:ph type="title"/>
          </p:nvPr>
        </p:nvSpPr>
        <p:spPr/>
        <p:txBody>
          <a:bodyPr rtlCol="0"/>
          <a:lstStyle/>
          <a:p>
            <a:pPr rtl="0"/>
            <a:r>
              <a:rPr lang="pt-BR"/>
              <a:t>Os donos e funcionários da cafeteria</a:t>
            </a:r>
          </a:p>
        </p:txBody>
      </p:sp>
      <p:sp>
        <p:nvSpPr>
          <p:cNvPr id="3" name="Content Placeholder 2">
            <a:extLst>
              <a:ext uri="{FF2B5EF4-FFF2-40B4-BE49-F238E27FC236}">
                <a16:creationId xmlns:a16="http://schemas.microsoft.com/office/drawing/2014/main" id="{C94798DD-6A36-AC43-BAD8-3B25C12D3EC5}"/>
              </a:ext>
            </a:extLst>
          </p:cNvPr>
          <p:cNvSpPr>
            <a:spLocks noGrp="1"/>
          </p:cNvSpPr>
          <p:nvPr>
            <p:ph idx="1"/>
          </p:nvPr>
        </p:nvSpPr>
        <p:spPr>
          <a:xfrm>
            <a:off x="419100" y="1347526"/>
            <a:ext cx="3765932" cy="2378835"/>
          </a:xfrm>
        </p:spPr>
        <p:txBody>
          <a:bodyPr rtlCol="0"/>
          <a:lstStyle/>
          <a:p>
            <a:pPr marL="0" indent="0" rtl="0">
              <a:buNone/>
            </a:pPr>
            <a:r>
              <a:rPr lang="pt-BR" sz="2400"/>
              <a:t>Frank</a:t>
            </a:r>
          </a:p>
          <a:p>
            <a:pPr rtl="0"/>
            <a:r>
              <a:rPr lang="pt-BR" sz="1800"/>
              <a:t>Co-proprietário da cafeteria</a:t>
            </a:r>
          </a:p>
          <a:p>
            <a:pPr rtl="0"/>
            <a:r>
              <a:rPr lang="pt-BR" sz="1800"/>
              <a:t>Aposentado da Marinha</a:t>
            </a:r>
          </a:p>
          <a:p>
            <a:pPr rtl="0"/>
            <a:r>
              <a:rPr lang="pt-BR" sz="1800"/>
              <a:t>Gosta de fazer bolos</a:t>
            </a:r>
          </a:p>
          <a:p>
            <a:pPr rtl="0"/>
            <a:r>
              <a:rPr lang="pt-BR" sz="1800"/>
              <a:t>Pouco conhecimento técnico</a:t>
            </a:r>
          </a:p>
          <a:p>
            <a:pPr marL="0" indent="0" rtl="0">
              <a:buNone/>
            </a:pPr>
            <a:endParaRPr lang="en-US" sz="1600" dirty="0"/>
          </a:p>
          <a:p>
            <a:pPr marL="0" indent="0" rtl="0">
              <a:buNone/>
            </a:pPr>
            <a:endParaRPr lang="en-US" sz="1800" dirty="0"/>
          </a:p>
          <a:p>
            <a:pPr rtl="0"/>
            <a:endParaRPr lang="en-US" sz="2400" dirty="0"/>
          </a:p>
        </p:txBody>
      </p:sp>
      <p:pic>
        <p:nvPicPr>
          <p:cNvPr id="7" name="Picture 6">
            <a:extLst>
              <a:ext uri="{FF2B5EF4-FFF2-40B4-BE49-F238E27FC236}">
                <a16:creationId xmlns:a16="http://schemas.microsoft.com/office/drawing/2014/main" id="{ED4D4939-EC74-A245-AD5D-253225EFECC9}"/>
              </a:ext>
              <a:ext uri="{C183D7F6-B498-43B3-948B-1728B52AA6E4}">
                <adec:decorative xmlns="" xmlns:adec="http://schemas.microsoft.com/office/drawing/2017/decorative" val="1"/>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4202538" y="1379313"/>
            <a:ext cx="1392182" cy="2103120"/>
          </a:xfrm>
          <a:prstGeom prst="rect">
            <a:avLst/>
          </a:prstGeom>
        </p:spPr>
      </p:pic>
      <p:sp>
        <p:nvSpPr>
          <p:cNvPr id="12" name="Content Placeholder 2">
            <a:extLst>
              <a:ext uri="{FF2B5EF4-FFF2-40B4-BE49-F238E27FC236}">
                <a16:creationId xmlns:a16="http://schemas.microsoft.com/office/drawing/2014/main" id="{DCF9EFF3-B4D9-444A-9604-343592676E22}"/>
              </a:ext>
            </a:extLst>
          </p:cNvPr>
          <p:cNvSpPr txBox="1">
            <a:spLocks/>
          </p:cNvSpPr>
          <p:nvPr/>
        </p:nvSpPr>
        <p:spPr>
          <a:xfrm>
            <a:off x="419100" y="4131690"/>
            <a:ext cx="3716494" cy="237883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rtl="0">
              <a:buFont typeface="Arial" panose="020B0604020202020204" pitchFamily="34" charset="0"/>
              <a:buNone/>
            </a:pPr>
            <a:r>
              <a:rPr lang="pt-BR" sz="2400"/>
              <a:t>Martha</a:t>
            </a:r>
          </a:p>
          <a:p>
            <a:pPr rtl="0"/>
            <a:r>
              <a:rPr lang="pt-BR" sz="1800"/>
              <a:t>Co-proprietário da cafeteria</a:t>
            </a:r>
          </a:p>
          <a:p>
            <a:pPr rtl="0"/>
            <a:r>
              <a:rPr lang="pt-BR" sz="1800"/>
              <a:t>Contadora aposentada</a:t>
            </a:r>
          </a:p>
          <a:p>
            <a:pPr rtl="0"/>
            <a:r>
              <a:rPr lang="pt-BR" sz="1800"/>
              <a:t>Sabe como usar planilhas, mas </a:t>
            </a:r>
            <a:r>
              <a:rPr lang="en-US" sz="1800" dirty="0"/>
              <a:t/>
            </a:r>
            <a:br>
              <a:rPr lang="en-US" sz="1800" dirty="0"/>
            </a:br>
            <a:r>
              <a:rPr lang="pt-BR" sz="1800"/>
              <a:t>não tem muitos conhecimentos técnicos</a:t>
            </a:r>
            <a:endParaRPr lang="en-US" sz="1800" dirty="0"/>
          </a:p>
        </p:txBody>
      </p:sp>
      <p:pic>
        <p:nvPicPr>
          <p:cNvPr id="10" name="Picture 9">
            <a:extLst>
              <a:ext uri="{FF2B5EF4-FFF2-40B4-BE49-F238E27FC236}">
                <a16:creationId xmlns:a16="http://schemas.microsoft.com/office/drawing/2014/main" id="{2C0AB4AD-1387-8A41-8F52-458D16E7886B}"/>
              </a:ext>
              <a:ext uri="{C183D7F6-B498-43B3-948B-1728B52AA6E4}">
                <adec:decorative xmlns="" xmlns:adec="http://schemas.microsoft.com/office/drawing/2017/decorative" val="1"/>
              </a:ext>
            </a:extLst>
          </p:cNvPr>
          <p:cNvPicPr>
            <a:picLocks noChangeAspect="1"/>
          </p:cNvPicPr>
          <p:nvPr/>
        </p:nvPicPr>
        <p:blipFill rotWithShape="1">
          <a:blip r:embed="rId5" cstate="hqprint">
            <a:extLst>
              <a:ext uri="{28A0092B-C50C-407E-A947-70E740481C1C}">
                <a14:useLocalDpi xmlns:a14="http://schemas.microsoft.com/office/drawing/2010/main"/>
              </a:ext>
            </a:extLst>
          </a:blip>
          <a:srcRect/>
          <a:stretch/>
        </p:blipFill>
        <p:spPr>
          <a:xfrm>
            <a:off x="4185032" y="4204070"/>
            <a:ext cx="1417323" cy="2103120"/>
          </a:xfrm>
          <a:prstGeom prst="rect">
            <a:avLst/>
          </a:prstGeom>
        </p:spPr>
      </p:pic>
      <p:sp>
        <p:nvSpPr>
          <p:cNvPr id="8" name="Content Placeholder 7">
            <a:extLst>
              <a:ext uri="{FF2B5EF4-FFF2-40B4-BE49-F238E27FC236}">
                <a16:creationId xmlns:a16="http://schemas.microsoft.com/office/drawing/2014/main" id="{56DE6AB8-64AA-F345-B9DC-23D4C045FFEB}"/>
              </a:ext>
            </a:extLst>
          </p:cNvPr>
          <p:cNvSpPr>
            <a:spLocks noGrp="1"/>
          </p:cNvSpPr>
          <p:nvPr>
            <p:ph idx="13"/>
          </p:nvPr>
        </p:nvSpPr>
        <p:spPr>
          <a:xfrm>
            <a:off x="6092519" y="1347526"/>
            <a:ext cx="4436556" cy="2668033"/>
          </a:xfrm>
        </p:spPr>
        <p:txBody>
          <a:bodyPr rtlCol="0"/>
          <a:lstStyle/>
          <a:p>
            <a:pPr marL="0" indent="0" rtl="0">
              <a:spcBef>
                <a:spcPts val="800"/>
              </a:spcBef>
              <a:buNone/>
            </a:pPr>
            <a:r>
              <a:rPr lang="pt-BR" sz="2400" dirty="0" err="1"/>
              <a:t>Sofía</a:t>
            </a:r>
            <a:endParaRPr lang="pt-BR" sz="2400" dirty="0"/>
          </a:p>
          <a:p>
            <a:pPr rtl="0">
              <a:spcBef>
                <a:spcPts val="800"/>
              </a:spcBef>
            </a:pPr>
            <a:r>
              <a:rPr lang="pt-BR" sz="1800" dirty="0"/>
              <a:t>Filha de Frank e Martha</a:t>
            </a:r>
          </a:p>
          <a:p>
            <a:pPr rtl="0">
              <a:spcBef>
                <a:spcPts val="800"/>
              </a:spcBef>
            </a:pPr>
            <a:r>
              <a:rPr lang="pt-BR" sz="1800" dirty="0"/>
              <a:t>Gerencia a cadeia de suprimentos </a:t>
            </a:r>
            <a:r>
              <a:rPr lang="pt-BR" sz="1800" dirty="0" smtClean="0"/>
              <a:t/>
            </a:r>
            <a:br>
              <a:rPr lang="pt-BR" sz="1800" dirty="0" smtClean="0"/>
            </a:br>
            <a:r>
              <a:rPr lang="pt-BR" sz="1800" dirty="0" smtClean="0"/>
              <a:t>da </a:t>
            </a:r>
            <a:r>
              <a:rPr lang="pt-BR" sz="1800" dirty="0"/>
              <a:t>cafeteria</a:t>
            </a:r>
          </a:p>
          <a:p>
            <a:pPr rtl="0">
              <a:spcBef>
                <a:spcPts val="800"/>
              </a:spcBef>
            </a:pPr>
            <a:r>
              <a:rPr lang="pt-BR" sz="1800" dirty="0"/>
              <a:t>Competências técnicas, incluindo programação. Futura estudante de administração de empresas</a:t>
            </a:r>
          </a:p>
          <a:p>
            <a:pPr rtl="0">
              <a:spcBef>
                <a:spcPts val="800"/>
              </a:spcBef>
              <a:spcAft>
                <a:spcPts val="1200"/>
              </a:spcAft>
            </a:pPr>
            <a:r>
              <a:rPr lang="pt-BR" sz="1800" dirty="0"/>
              <a:t>Começou a usar a AWS</a:t>
            </a:r>
          </a:p>
        </p:txBody>
      </p:sp>
      <p:pic>
        <p:nvPicPr>
          <p:cNvPr id="11" name="Picture 10">
            <a:extLst>
              <a:ext uri="{FF2B5EF4-FFF2-40B4-BE49-F238E27FC236}">
                <a16:creationId xmlns:a16="http://schemas.microsoft.com/office/drawing/2014/main" id="{DACC1581-2765-FB42-9B32-C4276748C0C0}"/>
              </a:ext>
              <a:ext uri="{C183D7F6-B498-43B3-948B-1728B52AA6E4}">
                <adec:decorative xmlns="" xmlns:adec="http://schemas.microsoft.com/office/drawing/2017/decorative" val="1"/>
              </a:ext>
            </a:extLst>
          </p:cNvPr>
          <p:cNvPicPr>
            <a:picLocks noChangeAspect="1"/>
          </p:cNvPicPr>
          <p:nvPr/>
        </p:nvPicPr>
        <p:blipFill rotWithShape="1">
          <a:blip r:embed="rId6" cstate="hqprint">
            <a:extLst>
              <a:ext uri="{28A0092B-C50C-407E-A947-70E740481C1C}">
                <a14:useLocalDpi xmlns:a14="http://schemas.microsoft.com/office/drawing/2010/main"/>
              </a:ext>
            </a:extLst>
          </a:blip>
          <a:srcRect/>
          <a:stretch/>
        </p:blipFill>
        <p:spPr>
          <a:xfrm>
            <a:off x="10445902" y="1379313"/>
            <a:ext cx="1403230" cy="2103120"/>
          </a:xfrm>
          <a:prstGeom prst="rect">
            <a:avLst/>
          </a:prstGeom>
        </p:spPr>
      </p:pic>
      <p:sp>
        <p:nvSpPr>
          <p:cNvPr id="13" name="Content Placeholder 7">
            <a:extLst>
              <a:ext uri="{FF2B5EF4-FFF2-40B4-BE49-F238E27FC236}">
                <a16:creationId xmlns:a16="http://schemas.microsoft.com/office/drawing/2014/main" id="{70525FFB-01B3-B448-9350-FC3E3107A4BA}"/>
              </a:ext>
            </a:extLst>
          </p:cNvPr>
          <p:cNvSpPr txBox="1">
            <a:spLocks/>
          </p:cNvSpPr>
          <p:nvPr/>
        </p:nvSpPr>
        <p:spPr>
          <a:xfrm>
            <a:off x="6175692" y="4131690"/>
            <a:ext cx="4320769" cy="247643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rtl="0">
              <a:spcBef>
                <a:spcPts val="800"/>
              </a:spcBef>
              <a:buFont typeface="Arial" panose="020B0604020202020204" pitchFamily="34" charset="0"/>
              <a:buNone/>
            </a:pPr>
            <a:r>
              <a:rPr lang="pt-BR" sz="2400"/>
              <a:t>Nikhil</a:t>
            </a:r>
          </a:p>
          <a:p>
            <a:pPr rtl="0">
              <a:spcBef>
                <a:spcPts val="800"/>
              </a:spcBef>
            </a:pPr>
            <a:r>
              <a:rPr lang="pt-BR" sz="1800"/>
              <a:t>Funcionário da cafeteria, habilidades de design visual</a:t>
            </a:r>
          </a:p>
          <a:p>
            <a:pPr rtl="0">
              <a:spcBef>
                <a:spcPts val="800"/>
              </a:spcBef>
            </a:pPr>
            <a:r>
              <a:rPr lang="pt-BR" sz="1800"/>
              <a:t>Interessado em aprender computação em nuvem</a:t>
            </a:r>
          </a:p>
          <a:p>
            <a:pPr rtl="0">
              <a:spcBef>
                <a:spcPts val="800"/>
              </a:spcBef>
            </a:pPr>
            <a:r>
              <a:rPr lang="pt-BR" sz="1800"/>
              <a:t>Poderá assumir mais responsabilidades na cafeteria quando Sofía começar seus estudos na universidade</a:t>
            </a:r>
          </a:p>
        </p:txBody>
      </p:sp>
      <p:pic>
        <p:nvPicPr>
          <p:cNvPr id="9" name="Picture 8">
            <a:extLst>
              <a:ext uri="{FF2B5EF4-FFF2-40B4-BE49-F238E27FC236}">
                <a16:creationId xmlns:a16="http://schemas.microsoft.com/office/drawing/2014/main" id="{08BB4B6B-C115-024B-9FA4-D1C58CB6EE29}"/>
              </a:ext>
              <a:ext uri="{C183D7F6-B498-43B3-948B-1728B52AA6E4}">
                <adec:decorative xmlns="" xmlns:adec="http://schemas.microsoft.com/office/drawing/2017/decorative" val="1"/>
              </a:ext>
            </a:extLst>
          </p:cNvPr>
          <p:cNvPicPr>
            <a:picLocks noChangeAspect="1"/>
          </p:cNvPicPr>
          <p:nvPr/>
        </p:nvPicPr>
        <p:blipFill rotWithShape="1">
          <a:blip r:embed="rId7" cstate="hqprint">
            <a:extLst>
              <a:ext uri="{28A0092B-C50C-407E-A947-70E740481C1C}">
                <a14:useLocalDpi xmlns:a14="http://schemas.microsoft.com/office/drawing/2010/main"/>
              </a:ext>
            </a:extLst>
          </a:blip>
          <a:srcRect/>
          <a:stretch/>
        </p:blipFill>
        <p:spPr>
          <a:xfrm>
            <a:off x="10445903" y="4204070"/>
            <a:ext cx="1413471" cy="2103120"/>
          </a:xfrm>
          <a:prstGeom prst="rect">
            <a:avLst/>
          </a:prstGeom>
        </p:spPr>
      </p:pic>
    </p:spTree>
    <p:custDataLst>
      <p:tags r:id="rId1"/>
    </p:custDataLst>
    <p:extLst>
      <p:ext uri="{BB962C8B-B14F-4D97-AF65-F5344CB8AC3E}">
        <p14:creationId xmlns:p14="http://schemas.microsoft.com/office/powerpoint/2010/main" val="278955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xEl>
                                              <p:pRg st="0" end="0"/>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
                                            <p:txEl>
                                              <p:pRg st="1" end="1"/>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
                                            <p:txEl>
                                              <p:pRg st="2" end="2"/>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8">
                                            <p:txEl>
                                              <p:pRg st="3" end="3"/>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8">
                                            <p:txEl>
                                              <p:pRg st="4" end="4"/>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2" grpId="0"/>
      <p:bldP spid="8" grpId="0" uiExpand="1" build="p"/>
      <p:bldP spid="1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904798-BD9D-074B-976C-1D932285E3D4}"/>
              </a:ext>
            </a:extLst>
          </p:cNvPr>
          <p:cNvSpPr>
            <a:spLocks noGrp="1"/>
          </p:cNvSpPr>
          <p:nvPr>
            <p:ph type="title"/>
          </p:nvPr>
        </p:nvSpPr>
        <p:spPr/>
        <p:txBody>
          <a:bodyPr rtlCol="0"/>
          <a:lstStyle/>
          <a:p>
            <a:pPr rtl="0"/>
            <a:r>
              <a:rPr lang="pt-BR" dirty="0"/>
              <a:t>Consultores da AWS, clientes </a:t>
            </a:r>
            <a:r>
              <a:rPr lang="pt-BR" dirty="0" smtClean="0"/>
              <a:t/>
            </a:r>
            <a:br>
              <a:rPr lang="pt-BR" dirty="0" smtClean="0"/>
            </a:br>
            <a:r>
              <a:rPr lang="pt-BR" dirty="0" smtClean="0"/>
              <a:t>da </a:t>
            </a:r>
            <a:r>
              <a:rPr lang="pt-BR" dirty="0"/>
              <a:t>cafeteria</a:t>
            </a:r>
          </a:p>
        </p:txBody>
      </p:sp>
      <p:sp>
        <p:nvSpPr>
          <p:cNvPr id="10" name="Content Placeholder 2">
            <a:extLst>
              <a:ext uri="{FF2B5EF4-FFF2-40B4-BE49-F238E27FC236}">
                <a16:creationId xmlns:a16="http://schemas.microsoft.com/office/drawing/2014/main" id="{BA148838-2E36-C846-9D7C-97560D79C01B}"/>
              </a:ext>
            </a:extLst>
          </p:cNvPr>
          <p:cNvSpPr txBox="1">
            <a:spLocks/>
          </p:cNvSpPr>
          <p:nvPr/>
        </p:nvSpPr>
        <p:spPr>
          <a:xfrm>
            <a:off x="517516" y="1524228"/>
            <a:ext cx="3716494" cy="210312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rtl="0">
              <a:buFont typeface="Arial" panose="020B0604020202020204" pitchFamily="34" charset="0"/>
              <a:buNone/>
            </a:pPr>
            <a:r>
              <a:rPr lang="pt-BR" dirty="0"/>
              <a:t>Olivia</a:t>
            </a:r>
          </a:p>
          <a:p>
            <a:pPr rtl="0"/>
            <a:r>
              <a:rPr lang="pt-BR" sz="2000" dirty="0"/>
              <a:t>Arquiteta de soluções da AWS</a:t>
            </a:r>
          </a:p>
          <a:p>
            <a:pPr rtl="0"/>
            <a:r>
              <a:rPr lang="pt-BR" sz="2000" dirty="0"/>
              <a:t>Conhecimentos técnicos, com especialidade em bancos de dados e tecnologias de rede</a:t>
            </a:r>
            <a:endParaRPr lang="en-US" sz="2000" dirty="0"/>
          </a:p>
        </p:txBody>
      </p:sp>
      <p:pic>
        <p:nvPicPr>
          <p:cNvPr id="13" name="Picture 12" descr="photo of Olivia">
            <a:extLst>
              <a:ext uri="{FF2B5EF4-FFF2-40B4-BE49-F238E27FC236}">
                <a16:creationId xmlns:a16="http://schemas.microsoft.com/office/drawing/2014/main" id="{D5376914-B6E1-B745-BB4D-1AAD1654B401}"/>
              </a:ext>
              <a:ext uri="{C183D7F6-B498-43B3-948B-1728B52AA6E4}">
                <adec:decorative xmlns="" xmlns:adec="http://schemas.microsoft.com/office/drawing/2017/decorative" val="0"/>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4297808" y="1544148"/>
            <a:ext cx="1402080" cy="2103120"/>
          </a:xfrm>
          <a:prstGeom prst="rect">
            <a:avLst/>
          </a:prstGeom>
        </p:spPr>
      </p:pic>
      <p:sp>
        <p:nvSpPr>
          <p:cNvPr id="3" name="Content Placeholder 2">
            <a:extLst>
              <a:ext uri="{FF2B5EF4-FFF2-40B4-BE49-F238E27FC236}">
                <a16:creationId xmlns:a16="http://schemas.microsoft.com/office/drawing/2014/main" id="{C94798DD-6A36-AC43-BAD8-3B25C12D3EC5}"/>
              </a:ext>
            </a:extLst>
          </p:cNvPr>
          <p:cNvSpPr>
            <a:spLocks noGrp="1"/>
          </p:cNvSpPr>
          <p:nvPr>
            <p:ph idx="1"/>
          </p:nvPr>
        </p:nvSpPr>
        <p:spPr>
          <a:xfrm>
            <a:off x="517516" y="4034468"/>
            <a:ext cx="3716494" cy="2103120"/>
          </a:xfrm>
        </p:spPr>
        <p:txBody>
          <a:bodyPr rtlCol="0"/>
          <a:lstStyle/>
          <a:p>
            <a:pPr marL="0" indent="0" rtl="0">
              <a:buNone/>
            </a:pPr>
            <a:r>
              <a:rPr lang="pt-BR"/>
              <a:t>Faythe</a:t>
            </a:r>
          </a:p>
          <a:p>
            <a:pPr rtl="0"/>
            <a:r>
              <a:rPr lang="pt-BR" sz="2000"/>
              <a:t>Desenvolvedora, experiente com interfaces de programação da AWS</a:t>
            </a:r>
          </a:p>
          <a:p>
            <a:pPr rtl="0"/>
            <a:r>
              <a:rPr lang="pt-BR" sz="2000"/>
              <a:t>Tem conhecimento sobre segurança na nuvem</a:t>
            </a:r>
            <a:endParaRPr lang="en-US" sz="2000" dirty="0"/>
          </a:p>
        </p:txBody>
      </p:sp>
      <p:pic>
        <p:nvPicPr>
          <p:cNvPr id="12" name="Picture 11" descr="photo of Faythe">
            <a:extLst>
              <a:ext uri="{FF2B5EF4-FFF2-40B4-BE49-F238E27FC236}">
                <a16:creationId xmlns:a16="http://schemas.microsoft.com/office/drawing/2014/main" id="{DB599B0D-3D5D-B34E-A6C7-FE903060DB0D}"/>
              </a:ext>
            </a:extLst>
          </p:cNvPr>
          <p:cNvPicPr>
            <a:picLocks noChangeAspect="1"/>
          </p:cNvPicPr>
          <p:nvPr/>
        </p:nvPicPr>
        <p:blipFill rotWithShape="1">
          <a:blip r:embed="rId5" cstate="hqprint">
            <a:extLst>
              <a:ext uri="{28A0092B-C50C-407E-A947-70E740481C1C}">
                <a14:useLocalDpi xmlns:a14="http://schemas.microsoft.com/office/drawing/2010/main"/>
              </a:ext>
            </a:extLst>
          </a:blip>
          <a:srcRect/>
          <a:stretch/>
        </p:blipFill>
        <p:spPr>
          <a:xfrm>
            <a:off x="4252166" y="4034468"/>
            <a:ext cx="1406352" cy="2103120"/>
          </a:xfrm>
          <a:prstGeom prst="rect">
            <a:avLst/>
          </a:prstGeom>
        </p:spPr>
      </p:pic>
      <p:sp>
        <p:nvSpPr>
          <p:cNvPr id="8" name="Content Placeholder 7">
            <a:extLst>
              <a:ext uri="{FF2B5EF4-FFF2-40B4-BE49-F238E27FC236}">
                <a16:creationId xmlns:a16="http://schemas.microsoft.com/office/drawing/2014/main" id="{56DE6AB8-64AA-F345-B9DC-23D4C045FFEB}"/>
              </a:ext>
            </a:extLst>
          </p:cNvPr>
          <p:cNvSpPr>
            <a:spLocks noGrp="1"/>
          </p:cNvSpPr>
          <p:nvPr>
            <p:ph idx="13"/>
          </p:nvPr>
        </p:nvSpPr>
        <p:spPr>
          <a:xfrm>
            <a:off x="6023292" y="1524228"/>
            <a:ext cx="4436556" cy="2698637"/>
          </a:xfrm>
        </p:spPr>
        <p:txBody>
          <a:bodyPr rtlCol="0"/>
          <a:lstStyle/>
          <a:p>
            <a:pPr marL="0" indent="0" rtl="0">
              <a:buNone/>
            </a:pPr>
            <a:r>
              <a:rPr lang="pt-BR" dirty="0" err="1"/>
              <a:t>Mateo</a:t>
            </a:r>
            <a:endParaRPr lang="pt-BR" dirty="0"/>
          </a:p>
          <a:p>
            <a:pPr rtl="0"/>
            <a:r>
              <a:rPr lang="pt-BR" sz="2000" dirty="0"/>
              <a:t>Administrador e engenheiro </a:t>
            </a:r>
            <a:r>
              <a:rPr lang="pt-BR" sz="2000" dirty="0" smtClean="0"/>
              <a:t/>
            </a:r>
            <a:br>
              <a:rPr lang="pt-BR" sz="2000" dirty="0" smtClean="0"/>
            </a:br>
            <a:r>
              <a:rPr lang="pt-BR" sz="2000" dirty="0" smtClean="0"/>
              <a:t>de </a:t>
            </a:r>
            <a:r>
              <a:rPr lang="pt-BR" sz="2000" dirty="0"/>
              <a:t>sistemas</a:t>
            </a:r>
          </a:p>
          <a:p>
            <a:pPr rtl="0"/>
            <a:r>
              <a:rPr lang="pt-BR" sz="2000" dirty="0"/>
              <a:t>Gosta de encontrar maneiras de automatizar e criar soluções repetíveis</a:t>
            </a:r>
          </a:p>
          <a:p>
            <a:pPr rtl="0"/>
            <a:r>
              <a:rPr lang="pt-BR" sz="2000" dirty="0"/>
              <a:t>Sabe a importância dos backups e da recuperação de desastres no design da solução</a:t>
            </a:r>
            <a:endParaRPr lang="en-US" dirty="0"/>
          </a:p>
        </p:txBody>
      </p:sp>
      <p:pic>
        <p:nvPicPr>
          <p:cNvPr id="14" name="Picture 13" descr="photo of Mateo">
            <a:extLst>
              <a:ext uri="{FF2B5EF4-FFF2-40B4-BE49-F238E27FC236}">
                <a16:creationId xmlns:a16="http://schemas.microsoft.com/office/drawing/2014/main" id="{D987ABB6-3D43-BF43-B39E-04E8FC853823}"/>
              </a:ext>
              <a:ext uri="{C183D7F6-B498-43B3-948B-1728B52AA6E4}">
                <adec:decorative xmlns="" xmlns:adec="http://schemas.microsoft.com/office/drawing/2017/decorative" val="0"/>
              </a:ext>
            </a:extLst>
          </p:cNvPr>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10459848" y="1544148"/>
            <a:ext cx="1425699" cy="2138548"/>
          </a:xfrm>
          <a:prstGeom prst="rect">
            <a:avLst/>
          </a:prstGeom>
        </p:spPr>
      </p:pic>
    </p:spTree>
    <p:custDataLst>
      <p:tags r:id="rId1"/>
    </p:custDataLst>
    <p:extLst>
      <p:ext uri="{BB962C8B-B14F-4D97-AF65-F5344CB8AC3E}">
        <p14:creationId xmlns:p14="http://schemas.microsoft.com/office/powerpoint/2010/main" val="1881132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xEl>
                                              <p:pRg st="0" end="0"/>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xEl>
                                              <p:pRg st="1" end="1"/>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
                                            <p:txEl>
                                              <p:pRg st="2" end="2"/>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
                                            <p:txEl>
                                              <p:pRg st="3" end="3"/>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3" grpId="0" uiExpand="1" build="p"/>
      <p:bldP spid="8" grpId="0" uiExpand="1"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rtlCol="0"/>
          <a:lstStyle/>
          <a:p>
            <a:pPr rtl="0"/>
            <a:r>
              <a:rPr lang="pt-BR" sz="3600"/>
              <a:t>Você criará soluções para a cafeteria nos laboratórios de desafio deste curso</a:t>
            </a:r>
          </a:p>
        </p:txBody>
      </p:sp>
      <p:sp>
        <p:nvSpPr>
          <p:cNvPr id="12" name="Rectangle 11">
            <a:extLst>
              <a:ext uri="{C183D7F6-B498-43B3-948B-1728B52AA6E4}">
                <adec:decorative xmlns="" xmlns:adec="http://schemas.microsoft.com/office/drawing/2017/decorative" val="1"/>
              </a:ext>
            </a:extLst>
          </p:cNvPr>
          <p:cNvSpPr/>
          <p:nvPr/>
        </p:nvSpPr>
        <p:spPr>
          <a:xfrm>
            <a:off x="-2" y="1129790"/>
            <a:ext cx="12192002" cy="52402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0" name="Content Placeholder 6"/>
          <p:cNvSpPr txBox="1">
            <a:spLocks/>
          </p:cNvSpPr>
          <p:nvPr/>
        </p:nvSpPr>
        <p:spPr>
          <a:xfrm>
            <a:off x="529966" y="1129790"/>
            <a:ext cx="5266150" cy="1321978"/>
          </a:xfrm>
          <a:prstGeom prst="rect">
            <a:avLst/>
          </a:prstGeom>
          <a:solidFill>
            <a:schemeClr val="accent1">
              <a:alpha val="50000"/>
            </a:schemeClr>
          </a:solidFill>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pt-BR" sz="2000" b="0" i="0" u="none" strike="noStrike" kern="1200" cap="none" spc="0" normalizeH="0" noProof="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A cafeteria tem necessidades de negócios que podem ser resolvidas com arquiteturas de computação em nuvem.</a:t>
            </a:r>
          </a:p>
        </p:txBody>
      </p:sp>
      <p:pic>
        <p:nvPicPr>
          <p:cNvPr id="9" name="Content Placeholder 8" descr="photo of Sofie, Olivia, and another person in the cafe drinking coffee together with a pad and paper on the table, smiling."/>
          <p:cNvPicPr>
            <a:picLocks noGrp="1" noChangeAspect="1"/>
          </p:cNvPicPr>
          <p:nvPr>
            <p:ph idx="1"/>
          </p:nvPr>
        </p:nvPicPr>
        <p:blipFill>
          <a:blip r:embed="rId4" cstate="print">
            <a:extLst>
              <a:ext uri="{28A0092B-C50C-407E-A947-70E740481C1C}">
                <a14:useLocalDpi xmlns:a14="http://schemas.microsoft.com/office/drawing/2010/main"/>
              </a:ext>
            </a:extLst>
          </a:blip>
          <a:stretch>
            <a:fillRect/>
          </a:stretch>
        </p:blipFill>
        <p:spPr>
          <a:xfrm>
            <a:off x="-14863" y="2274068"/>
            <a:ext cx="6123423" cy="4082282"/>
          </a:xfrm>
        </p:spPr>
      </p:pic>
      <p:pic>
        <p:nvPicPr>
          <p:cNvPr id="11" name="Content Placeholder 10" descr="photo of Mateo, Sofia, Faythe, and Nikhil in the cafe at a table together with coffees and desserts and mobile devices, smiling."/>
          <p:cNvPicPr>
            <a:picLocks noGrp="1" noChangeAspect="1"/>
          </p:cNvPicPr>
          <p:nvPr>
            <p:ph idx="13"/>
          </p:nvPr>
        </p:nvPicPr>
        <p:blipFill>
          <a:blip r:embed="rId5" cstate="print">
            <a:extLst>
              <a:ext uri="{28A0092B-C50C-407E-A947-70E740481C1C}">
                <a14:useLocalDpi xmlns:a14="http://schemas.microsoft.com/office/drawing/2010/main"/>
              </a:ext>
            </a:extLst>
          </a:blip>
          <a:stretch>
            <a:fillRect/>
          </a:stretch>
        </p:blipFill>
        <p:spPr>
          <a:xfrm>
            <a:off x="6096000" y="1129790"/>
            <a:ext cx="6083439" cy="4055626"/>
          </a:xfrm>
        </p:spPr>
      </p:pic>
      <p:sp>
        <p:nvSpPr>
          <p:cNvPr id="13" name="Content Placeholder 6"/>
          <p:cNvSpPr txBox="1">
            <a:spLocks/>
          </p:cNvSpPr>
          <p:nvPr/>
        </p:nvSpPr>
        <p:spPr>
          <a:xfrm>
            <a:off x="6329782" y="5279876"/>
            <a:ext cx="5664340" cy="1118972"/>
          </a:xfrm>
          <a:prstGeom prst="rect">
            <a:avLst/>
          </a:prstGeom>
          <a:solidFill>
            <a:schemeClr val="accent1">
              <a:alpha val="50000"/>
            </a:schemeClr>
          </a:solidFill>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pt-BR" sz="2000" b="0" i="0" u="none" strike="noStrike" kern="1200" cap="none" spc="0" normalizeH="0" noProof="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Os funcionários da cafeteria e os consultores muitas vezes socializam e compartilham ideias sobre a arquitetura de nuvem.</a:t>
            </a:r>
          </a:p>
        </p:txBody>
      </p:sp>
    </p:spTree>
    <p:custDataLst>
      <p:tags r:id="rId1"/>
    </p:custDataLst>
    <p:extLst>
      <p:ext uri="{BB962C8B-B14F-4D97-AF65-F5344CB8AC3E}">
        <p14:creationId xmlns:p14="http://schemas.microsoft.com/office/powerpoint/2010/main" val="349139478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D64B8E0-60AD-514D-93D6-076C58CF731E}"/>
              </a:ext>
            </a:extLst>
          </p:cNvPr>
          <p:cNvSpPr>
            <a:spLocks noGrp="1"/>
          </p:cNvSpPr>
          <p:nvPr>
            <p:ph type="body" sz="quarter" idx="10"/>
          </p:nvPr>
        </p:nvSpPr>
        <p:spPr/>
        <p:txBody>
          <a:bodyPr rtlCol="0">
            <a:normAutofit fontScale="85000" lnSpcReduction="10000"/>
          </a:bodyPr>
          <a:lstStyle/>
          <a:p>
            <a:pPr rtl="0"/>
            <a:r>
              <a:rPr lang="pt-BR" b="1">
                <a:latin typeface="Amazon Ember Light" panose="020B0403020204020204" pitchFamily="34" charset="0"/>
                <a:ea typeface="Amazon Ember Light" panose="020B0403020204020204" pitchFamily="34" charset="0"/>
                <a:cs typeface="Amazon Ember Light" panose="020B0403020204020204" pitchFamily="34" charset="0"/>
              </a:rPr>
              <a:t>Módulo 1: Bem-vindo ao AWS Academy Cloud Architecting</a:t>
            </a:r>
          </a:p>
        </p:txBody>
      </p:sp>
      <p:sp>
        <p:nvSpPr>
          <p:cNvPr id="2" name="Title 1"/>
          <p:cNvSpPr>
            <a:spLocks noGrp="1"/>
          </p:cNvSpPr>
          <p:nvPr>
            <p:ph type="title"/>
          </p:nvPr>
        </p:nvSpPr>
        <p:spPr/>
        <p:txBody>
          <a:bodyPr rtlCol="0"/>
          <a:lstStyle/>
          <a:p>
            <a:pPr rtl="0"/>
            <a:r>
              <a:rPr lang="pt-BR" sz="4000"/>
              <a:t>Seção 3: Funções na computação em nuvem</a:t>
            </a:r>
          </a:p>
        </p:txBody>
      </p:sp>
    </p:spTree>
    <p:custDataLst>
      <p:tags r:id="rId1"/>
    </p:custDataLst>
    <p:extLst>
      <p:ext uri="{BB962C8B-B14F-4D97-AF65-F5344CB8AC3E}">
        <p14:creationId xmlns:p14="http://schemas.microsoft.com/office/powerpoint/2010/main" val="240127217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28F81E6-2E47-AB4E-B206-72C54CD5E8AD}"/>
              </a:ext>
            </a:extLst>
          </p:cNvPr>
          <p:cNvSpPr>
            <a:spLocks noGrp="1"/>
          </p:cNvSpPr>
          <p:nvPr>
            <p:ph type="title"/>
          </p:nvPr>
        </p:nvSpPr>
        <p:spPr>
          <a:xfrm>
            <a:off x="419100" y="365125"/>
            <a:ext cx="7038975" cy="474119"/>
          </a:xfrm>
        </p:spPr>
        <p:txBody>
          <a:bodyPr rtlCol="0"/>
          <a:lstStyle/>
          <a:p>
            <a:pPr rtl="0"/>
            <a:r>
              <a:rPr lang="pt-BR"/>
              <a:t>Funções na computação: profissional de TI</a:t>
            </a:r>
          </a:p>
        </p:txBody>
      </p:sp>
      <p:pic>
        <p:nvPicPr>
          <p:cNvPr id="11" name="Picture 10">
            <a:extLst>
              <a:ext uri="{FF2B5EF4-FFF2-40B4-BE49-F238E27FC236}">
                <a16:creationId xmlns:a16="http://schemas.microsoft.com/office/drawing/2014/main" id="{A95D5F13-1EF5-7245-B388-79B4D4B57FE4}"/>
              </a:ext>
              <a:ext uri="{C183D7F6-B498-43B3-948B-1728B52AA6E4}">
                <adec:decorative xmlns="" xmlns:adec="http://schemas.microsoft.com/office/drawing/2017/decorative" val="1"/>
              </a:ext>
            </a:extLst>
          </p:cNvPr>
          <p:cNvPicPr>
            <a:picLocks noChangeAspect="1"/>
          </p:cNvPicPr>
          <p:nvPr/>
        </p:nvPicPr>
        <p:blipFill>
          <a:blip r:embed="rId4"/>
          <a:stretch>
            <a:fillRect/>
          </a:stretch>
        </p:blipFill>
        <p:spPr>
          <a:xfrm>
            <a:off x="1280160" y="1554480"/>
            <a:ext cx="2553195" cy="3931920"/>
          </a:xfrm>
          <a:prstGeom prst="rect">
            <a:avLst/>
          </a:prstGeom>
        </p:spPr>
      </p:pic>
      <p:sp>
        <p:nvSpPr>
          <p:cNvPr id="7" name="Content Placeholder 6">
            <a:extLst>
              <a:ext uri="{FF2B5EF4-FFF2-40B4-BE49-F238E27FC236}">
                <a16:creationId xmlns:a16="http://schemas.microsoft.com/office/drawing/2014/main" id="{BEBF1816-88F8-434C-A80C-C534BF22B145}"/>
              </a:ext>
            </a:extLst>
          </p:cNvPr>
          <p:cNvSpPr>
            <a:spLocks noGrp="1"/>
          </p:cNvSpPr>
          <p:nvPr>
            <p:ph idx="1"/>
          </p:nvPr>
        </p:nvSpPr>
        <p:spPr>
          <a:xfrm>
            <a:off x="4297680" y="1828800"/>
            <a:ext cx="7076173" cy="3521497"/>
          </a:xfrm>
        </p:spPr>
        <p:txBody>
          <a:bodyPr rtlCol="0"/>
          <a:lstStyle/>
          <a:p>
            <a:pPr marL="0" indent="0" rtl="0">
              <a:buNone/>
            </a:pPr>
            <a:r>
              <a:rPr lang="pt-BR">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Profissional de TI</a:t>
            </a:r>
          </a:p>
          <a:p>
            <a:pPr lvl="1" rtl="0">
              <a:lnSpc>
                <a:spcPct val="100000"/>
              </a:lnSpc>
            </a:pPr>
            <a:r>
              <a:rPr lang="pt-BR"/>
              <a:t>Generalista, pode gerenciar uma aplicação</a:t>
            </a:r>
          </a:p>
          <a:p>
            <a:pPr lvl="1" rtl="0">
              <a:lnSpc>
                <a:spcPct val="100000"/>
              </a:lnSpc>
            </a:pPr>
            <a:r>
              <a:rPr lang="pt-BR"/>
              <a:t>Normalmente gerencia um ambiente de produção</a:t>
            </a:r>
          </a:p>
          <a:p>
            <a:pPr lvl="1" rtl="0">
              <a:lnSpc>
                <a:spcPct val="100000"/>
              </a:lnSpc>
            </a:pPr>
            <a:r>
              <a:rPr lang="pt-BR"/>
              <a:t>Função altamente técnica</a:t>
            </a:r>
          </a:p>
          <a:p>
            <a:pPr lvl="1" rtl="0">
              <a:lnSpc>
                <a:spcPct val="100000"/>
              </a:lnSpc>
            </a:pPr>
            <a:r>
              <a:rPr lang="pt-BR"/>
              <a:t>Pode ter experiência significativa ou limitada em tecnologias de nuvem</a:t>
            </a:r>
          </a:p>
          <a:p>
            <a:pPr lvl="1" rtl="0">
              <a:lnSpc>
                <a:spcPct val="100000"/>
              </a:lnSpc>
            </a:pPr>
            <a:r>
              <a:rPr lang="pt-BR"/>
              <a:t>Pode especializar-se em uma área (como segurança ou armazenamento)</a:t>
            </a:r>
          </a:p>
        </p:txBody>
      </p:sp>
      <p:sp>
        <p:nvSpPr>
          <p:cNvPr id="10" name="TextBox 9">
            <a:extLst>
              <a:ext uri="{FF2B5EF4-FFF2-40B4-BE49-F238E27FC236}">
                <a16:creationId xmlns:a16="http://schemas.microsoft.com/office/drawing/2014/main" id="{2E735218-12CC-934B-894F-526BA5378DF3}"/>
              </a:ext>
            </a:extLst>
          </p:cNvPr>
          <p:cNvSpPr txBox="1"/>
          <p:nvPr/>
        </p:nvSpPr>
        <p:spPr>
          <a:xfrm>
            <a:off x="914400" y="5577840"/>
            <a:ext cx="10573728" cy="400110"/>
          </a:xfrm>
          <a:prstGeom prst="rect">
            <a:avLst/>
          </a:prstGeom>
          <a:noFill/>
        </p:spPr>
        <p:txBody>
          <a:bodyPr wrap="square" rtlCol="0">
            <a:spAutoFit/>
          </a:bodyPr>
          <a:lstStyle/>
          <a:p>
            <a:pPr rtl="0"/>
            <a:r>
              <a:rPr lang="pt-BR" sz="2000" dirty="0">
                <a:latin typeface="Amazon Ember" panose="020B0603020204020204" pitchFamily="34" charset="0"/>
                <a:ea typeface="Amazon Ember" panose="020B0603020204020204" pitchFamily="34" charset="0"/>
                <a:cs typeface="Amazon Ember" panose="020B0603020204020204" pitchFamily="34" charset="0"/>
              </a:rPr>
              <a:t>Cargos: Administrador de TI, Administrador de Sistemas, Administrador de Rede</a:t>
            </a:r>
          </a:p>
        </p:txBody>
      </p:sp>
    </p:spTree>
    <p:custDataLst>
      <p:tags r:id="rId1"/>
    </p:custDataLst>
    <p:extLst>
      <p:ext uri="{BB962C8B-B14F-4D97-AF65-F5344CB8AC3E}">
        <p14:creationId xmlns:p14="http://schemas.microsoft.com/office/powerpoint/2010/main" val="338097901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28F81E6-2E47-AB4E-B206-72C54CD5E8AD}"/>
              </a:ext>
            </a:extLst>
          </p:cNvPr>
          <p:cNvSpPr>
            <a:spLocks noGrp="1"/>
          </p:cNvSpPr>
          <p:nvPr>
            <p:ph type="title"/>
          </p:nvPr>
        </p:nvSpPr>
        <p:spPr/>
        <p:txBody>
          <a:bodyPr rtlCol="0"/>
          <a:lstStyle/>
          <a:p>
            <a:pPr rtl="0"/>
            <a:r>
              <a:rPr lang="pt-BR"/>
              <a:t>Funções na computação: Líder de TI</a:t>
            </a:r>
          </a:p>
        </p:txBody>
      </p:sp>
      <p:pic>
        <p:nvPicPr>
          <p:cNvPr id="7" name="Picture 6">
            <a:extLst>
              <a:ext uri="{FF2B5EF4-FFF2-40B4-BE49-F238E27FC236}">
                <a16:creationId xmlns:a16="http://schemas.microsoft.com/office/drawing/2014/main" id="{CE312466-916B-C34F-B186-478C3FA7E1DB}"/>
              </a:ext>
              <a:ext uri="{C183D7F6-B498-43B3-948B-1728B52AA6E4}">
                <adec:decorative xmlns="" xmlns:adec="http://schemas.microsoft.com/office/drawing/2017/decorative" val="1"/>
              </a:ext>
            </a:extLst>
          </p:cNvPr>
          <p:cNvPicPr>
            <a:picLocks noChangeAspect="1"/>
          </p:cNvPicPr>
          <p:nvPr/>
        </p:nvPicPr>
        <p:blipFill>
          <a:blip r:embed="rId4"/>
          <a:stretch>
            <a:fillRect/>
          </a:stretch>
        </p:blipFill>
        <p:spPr>
          <a:xfrm>
            <a:off x="1280160" y="1554480"/>
            <a:ext cx="2896679" cy="3931920"/>
          </a:xfrm>
          <a:prstGeom prst="rect">
            <a:avLst/>
          </a:prstGeom>
        </p:spPr>
      </p:pic>
      <p:sp>
        <p:nvSpPr>
          <p:cNvPr id="8" name="Content Placeholder 7">
            <a:extLst>
              <a:ext uri="{FF2B5EF4-FFF2-40B4-BE49-F238E27FC236}">
                <a16:creationId xmlns:a16="http://schemas.microsoft.com/office/drawing/2014/main" id="{86CBE72C-4E77-E046-A8D6-1C8E67ACE44D}"/>
              </a:ext>
            </a:extLst>
          </p:cNvPr>
          <p:cNvSpPr>
            <a:spLocks noGrp="1"/>
          </p:cNvSpPr>
          <p:nvPr>
            <p:ph idx="13"/>
          </p:nvPr>
        </p:nvSpPr>
        <p:spPr>
          <a:xfrm>
            <a:off x="4297680" y="1828800"/>
            <a:ext cx="6564851" cy="3050730"/>
          </a:xfrm>
        </p:spPr>
        <p:txBody>
          <a:bodyPr rtlCol="0"/>
          <a:lstStyle/>
          <a:p>
            <a:pPr marL="0" indent="0" rtl="0">
              <a:buNone/>
            </a:pPr>
            <a:r>
              <a:rPr lang="pt-BR">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Líder de TI</a:t>
            </a:r>
          </a:p>
          <a:p>
            <a:pPr lvl="1" rtl="0"/>
            <a:r>
              <a:rPr lang="pt-BR"/>
              <a:t>Conduz uma equipe de profissionais de TI</a:t>
            </a:r>
          </a:p>
          <a:p>
            <a:pPr lvl="1" rtl="0"/>
            <a:r>
              <a:rPr lang="pt-BR"/>
              <a:t>Responsável pelas operações do dia-a-dia</a:t>
            </a:r>
          </a:p>
          <a:p>
            <a:pPr lvl="1" rtl="0"/>
            <a:r>
              <a:rPr lang="pt-BR"/>
              <a:t>Gerencia um orçamento, mantém-se informado e escolhe novas tecnologias</a:t>
            </a:r>
          </a:p>
          <a:p>
            <a:pPr lvl="1" rtl="0"/>
            <a:r>
              <a:rPr lang="pt-BR"/>
              <a:t>Envolvido de forma prática durante os estágios iniciais de um projeto, depois delega o trabalho para a equipe</a:t>
            </a:r>
            <a:endParaRPr lang="en-US" dirty="0"/>
          </a:p>
        </p:txBody>
      </p:sp>
      <p:sp>
        <p:nvSpPr>
          <p:cNvPr id="10" name="TextBox 9">
            <a:extLst>
              <a:ext uri="{FF2B5EF4-FFF2-40B4-BE49-F238E27FC236}">
                <a16:creationId xmlns:a16="http://schemas.microsoft.com/office/drawing/2014/main" id="{3BE45BB3-03D7-9E41-87B3-20BE0AA4A030}"/>
              </a:ext>
            </a:extLst>
          </p:cNvPr>
          <p:cNvSpPr txBox="1"/>
          <p:nvPr/>
        </p:nvSpPr>
        <p:spPr>
          <a:xfrm>
            <a:off x="914400" y="5577840"/>
            <a:ext cx="7850777" cy="400110"/>
          </a:xfrm>
          <a:prstGeom prst="rect">
            <a:avLst/>
          </a:prstGeom>
          <a:noFill/>
        </p:spPr>
        <p:txBody>
          <a:bodyPr wrap="square" rtlCol="0">
            <a:spAutoFit/>
          </a:bodyPr>
          <a:lstStyle/>
          <a:p>
            <a:pPr rtl="0"/>
            <a:r>
              <a:rPr lang="pt-BR" sz="2000" dirty="0">
                <a:latin typeface="Amazon Ember" panose="020B0603020204020204" pitchFamily="34" charset="0"/>
                <a:ea typeface="Amazon Ember" panose="020B0603020204020204" pitchFamily="34" charset="0"/>
                <a:cs typeface="Amazon Ember" panose="020B0603020204020204" pitchFamily="34" charset="0"/>
              </a:rPr>
              <a:t>Cargos: Gerente de TI, Diretor de TI, Supervisor de TI</a:t>
            </a:r>
          </a:p>
        </p:txBody>
      </p:sp>
    </p:spTree>
    <p:custDataLst>
      <p:tags r:id="rId1"/>
    </p:custDataLst>
    <p:extLst>
      <p:ext uri="{BB962C8B-B14F-4D97-AF65-F5344CB8AC3E}">
        <p14:creationId xmlns:p14="http://schemas.microsoft.com/office/powerpoint/2010/main" val="381269331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DD67E4-BDC1-B340-8993-E1E72418A01F}"/>
              </a:ext>
            </a:extLst>
          </p:cNvPr>
          <p:cNvSpPr>
            <a:spLocks noGrp="1"/>
          </p:cNvSpPr>
          <p:nvPr>
            <p:ph type="title"/>
          </p:nvPr>
        </p:nvSpPr>
        <p:spPr/>
        <p:txBody>
          <a:bodyPr rtlCol="0"/>
          <a:lstStyle/>
          <a:p>
            <a:pPr rtl="0"/>
            <a:r>
              <a:rPr lang="pt-BR"/>
              <a:t>Objetivos do módulo</a:t>
            </a:r>
          </a:p>
        </p:txBody>
      </p:sp>
      <p:sp>
        <p:nvSpPr>
          <p:cNvPr id="4" name="Content Placeholder 2">
            <a:extLst>
              <a:ext uri="{FF2B5EF4-FFF2-40B4-BE49-F238E27FC236}">
                <a16:creationId xmlns:a16="http://schemas.microsoft.com/office/drawing/2014/main" id="{AA03B58E-9CA1-F041-8923-2FE03FDDD563}"/>
              </a:ext>
            </a:extLst>
          </p:cNvPr>
          <p:cNvSpPr>
            <a:spLocks noGrp="1"/>
          </p:cNvSpPr>
          <p:nvPr>
            <p:ph idx="1"/>
          </p:nvPr>
        </p:nvSpPr>
        <p:spPr/>
        <p:txBody>
          <a:bodyPr rtlCol="0"/>
          <a:lstStyle/>
          <a:p>
            <a:pPr marL="0" indent="0" rtl="0">
              <a:buNone/>
            </a:pPr>
            <a:r>
              <a:rPr lang="pt-BR"/>
              <a:t>Ao final deste módulo, você deverá ser capaz de:</a:t>
            </a:r>
          </a:p>
          <a:p>
            <a:pPr lvl="0" rtl="0"/>
            <a:r>
              <a:rPr lang="pt-BR" sz="2400"/>
              <a:t>Identificar os pré-requisitos e os objetivos do curso</a:t>
            </a:r>
          </a:p>
          <a:p>
            <a:pPr lvl="0" rtl="0"/>
            <a:r>
              <a:rPr lang="pt-BR" sz="2400"/>
              <a:t>Reconhecer o caso de negócios da cafeteria </a:t>
            </a:r>
          </a:p>
          <a:p>
            <a:pPr lvl="0" rtl="0"/>
            <a:r>
              <a:rPr lang="pt-BR" sz="2400"/>
              <a:t>Indicar a função dos arquitetos de nuvem</a:t>
            </a:r>
          </a:p>
        </p:txBody>
      </p:sp>
    </p:spTree>
    <p:custDataLst>
      <p:tags r:id="rId1"/>
    </p:custDataLst>
    <p:extLst>
      <p:ext uri="{BB962C8B-B14F-4D97-AF65-F5344CB8AC3E}">
        <p14:creationId xmlns:p14="http://schemas.microsoft.com/office/powerpoint/2010/main" val="3962474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3E5B0-2574-1544-ADF5-377356248E40}"/>
              </a:ext>
            </a:extLst>
          </p:cNvPr>
          <p:cNvSpPr>
            <a:spLocks noGrp="1"/>
          </p:cNvSpPr>
          <p:nvPr>
            <p:ph type="title"/>
          </p:nvPr>
        </p:nvSpPr>
        <p:spPr/>
        <p:txBody>
          <a:bodyPr rtlCol="0"/>
          <a:lstStyle/>
          <a:p>
            <a:pPr rtl="0"/>
            <a:r>
              <a:rPr lang="pt-BR"/>
              <a:t>Funções na computação: Desenvolvedor</a:t>
            </a:r>
          </a:p>
        </p:txBody>
      </p:sp>
      <p:pic>
        <p:nvPicPr>
          <p:cNvPr id="3" name="Picture 2">
            <a:extLst>
              <a:ext uri="{FF2B5EF4-FFF2-40B4-BE49-F238E27FC236}">
                <a16:creationId xmlns:a16="http://schemas.microsoft.com/office/drawing/2014/main" id="{95569E01-0E0D-3045-A5FC-8EECCCF731DF}"/>
              </a:ext>
              <a:ext uri="{C183D7F6-B498-43B3-948B-1728B52AA6E4}">
                <adec:decorative xmlns="" xmlns:adec="http://schemas.microsoft.com/office/drawing/2017/decorative" val="1"/>
              </a:ext>
            </a:extLst>
          </p:cNvPr>
          <p:cNvPicPr>
            <a:picLocks noChangeAspect="1"/>
          </p:cNvPicPr>
          <p:nvPr/>
        </p:nvPicPr>
        <p:blipFill>
          <a:blip r:embed="rId4"/>
          <a:stretch>
            <a:fillRect/>
          </a:stretch>
        </p:blipFill>
        <p:spPr>
          <a:xfrm>
            <a:off x="1280160" y="1554480"/>
            <a:ext cx="2601719" cy="3931920"/>
          </a:xfrm>
          <a:prstGeom prst="rect">
            <a:avLst/>
          </a:prstGeom>
        </p:spPr>
      </p:pic>
      <p:sp>
        <p:nvSpPr>
          <p:cNvPr id="6" name="Content Placeholder 5">
            <a:extLst>
              <a:ext uri="{FF2B5EF4-FFF2-40B4-BE49-F238E27FC236}">
                <a16:creationId xmlns:a16="http://schemas.microsoft.com/office/drawing/2014/main" id="{0EB74EBC-58F8-C149-9565-0E93F2AEDE62}"/>
              </a:ext>
            </a:extLst>
          </p:cNvPr>
          <p:cNvSpPr>
            <a:spLocks noGrp="1"/>
          </p:cNvSpPr>
          <p:nvPr>
            <p:ph idx="1"/>
          </p:nvPr>
        </p:nvSpPr>
        <p:spPr>
          <a:xfrm>
            <a:off x="4297680" y="1828800"/>
            <a:ext cx="7096927" cy="3051104"/>
          </a:xfrm>
        </p:spPr>
        <p:txBody>
          <a:bodyPr rtlCol="0"/>
          <a:lstStyle/>
          <a:p>
            <a:pPr marL="0" indent="0" rtl="0">
              <a:buNone/>
            </a:pPr>
            <a:r>
              <a:rPr lang="pt-BR">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Desenvolvedor</a:t>
            </a:r>
          </a:p>
          <a:p>
            <a:pPr lvl="1" rtl="0"/>
            <a:r>
              <a:rPr lang="pt-BR"/>
              <a:t>Grava, testa e corrige o código</a:t>
            </a:r>
          </a:p>
          <a:p>
            <a:pPr lvl="1" rtl="0"/>
            <a:r>
              <a:rPr lang="pt-BR"/>
              <a:t>Pensa sobre projetos no nível da aplicação</a:t>
            </a:r>
          </a:p>
          <a:p>
            <a:pPr lvl="1" rtl="0"/>
            <a:r>
              <a:rPr lang="pt-BR"/>
              <a:t>Gosta de código de exemplo</a:t>
            </a:r>
          </a:p>
          <a:p>
            <a:pPr lvl="1" rtl="0"/>
            <a:r>
              <a:rPr lang="pt-BR"/>
              <a:t>Trabalha com APIs e SDKs</a:t>
            </a:r>
          </a:p>
        </p:txBody>
      </p:sp>
      <p:sp>
        <p:nvSpPr>
          <p:cNvPr id="9" name="TextBox 8">
            <a:extLst>
              <a:ext uri="{FF2B5EF4-FFF2-40B4-BE49-F238E27FC236}">
                <a16:creationId xmlns:a16="http://schemas.microsoft.com/office/drawing/2014/main" id="{7EF8991F-C525-1848-8542-656C33E68CB5}"/>
              </a:ext>
            </a:extLst>
          </p:cNvPr>
          <p:cNvSpPr txBox="1"/>
          <p:nvPr/>
        </p:nvSpPr>
        <p:spPr>
          <a:xfrm>
            <a:off x="914400" y="5513672"/>
            <a:ext cx="10026316" cy="707886"/>
          </a:xfrm>
          <a:prstGeom prst="rect">
            <a:avLst/>
          </a:prstGeom>
          <a:noFill/>
        </p:spPr>
        <p:txBody>
          <a:bodyPr wrap="square" rtlCol="0">
            <a:spAutoFit/>
          </a:bodyPr>
          <a:lstStyle/>
          <a:p>
            <a:pPr rtl="0"/>
            <a:r>
              <a:rPr lang="pt-BR" sz="2000" dirty="0">
                <a:latin typeface="Amazon Ember" panose="020B0603020204020204" pitchFamily="34" charset="0"/>
                <a:ea typeface="Amazon Ember" panose="020B0603020204020204" pitchFamily="34" charset="0"/>
                <a:cs typeface="Amazon Ember" panose="020B0603020204020204" pitchFamily="34" charset="0"/>
              </a:rPr>
              <a:t>Cargos: Desenvolvedor de Software, Arquiteto de Sistemas, Gestor de Desenvolvimento de Software</a:t>
            </a:r>
          </a:p>
        </p:txBody>
      </p:sp>
    </p:spTree>
    <p:custDataLst>
      <p:tags r:id="rId1"/>
    </p:custDataLst>
    <p:extLst>
      <p:ext uri="{BB962C8B-B14F-4D97-AF65-F5344CB8AC3E}">
        <p14:creationId xmlns:p14="http://schemas.microsoft.com/office/powerpoint/2010/main" val="25246321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3E5B0-2574-1544-ADF5-377356248E40}"/>
              </a:ext>
            </a:extLst>
          </p:cNvPr>
          <p:cNvSpPr>
            <a:spLocks noGrp="1"/>
          </p:cNvSpPr>
          <p:nvPr>
            <p:ph type="title"/>
          </p:nvPr>
        </p:nvSpPr>
        <p:spPr/>
        <p:txBody>
          <a:bodyPr rtlCol="0"/>
          <a:lstStyle/>
          <a:p>
            <a:pPr rtl="0"/>
            <a:r>
              <a:rPr lang="pt-BR" dirty="0"/>
              <a:t>Funções na computação: </a:t>
            </a:r>
            <a:r>
              <a:rPr lang="pt-BR" dirty="0" smtClean="0"/>
              <a:t/>
            </a:r>
            <a:br>
              <a:rPr lang="pt-BR" dirty="0" smtClean="0"/>
            </a:br>
            <a:r>
              <a:rPr lang="pt-BR" dirty="0" smtClean="0"/>
              <a:t>Engenheiro </a:t>
            </a:r>
            <a:r>
              <a:rPr lang="pt-BR" dirty="0"/>
              <a:t>de </a:t>
            </a:r>
            <a:r>
              <a:rPr lang="pt-BR" dirty="0" err="1"/>
              <a:t>DevOps</a:t>
            </a:r>
            <a:endParaRPr lang="pt-BR" dirty="0"/>
          </a:p>
        </p:txBody>
      </p:sp>
      <p:pic>
        <p:nvPicPr>
          <p:cNvPr id="3" name="Picture 2">
            <a:extLst>
              <a:ext uri="{FF2B5EF4-FFF2-40B4-BE49-F238E27FC236}">
                <a16:creationId xmlns:a16="http://schemas.microsoft.com/office/drawing/2014/main" id="{A5776B04-FE08-254C-938F-11515EE715A4}"/>
              </a:ext>
              <a:ext uri="{C183D7F6-B498-43B3-948B-1728B52AA6E4}">
                <adec:decorative xmlns="" xmlns:adec="http://schemas.microsoft.com/office/drawing/2017/decorative" val="1"/>
              </a:ext>
            </a:extLst>
          </p:cNvPr>
          <p:cNvPicPr>
            <a:picLocks noChangeAspect="1"/>
          </p:cNvPicPr>
          <p:nvPr/>
        </p:nvPicPr>
        <p:blipFill>
          <a:blip r:embed="rId4"/>
          <a:stretch>
            <a:fillRect/>
          </a:stretch>
        </p:blipFill>
        <p:spPr>
          <a:xfrm>
            <a:off x="1018896" y="1554480"/>
            <a:ext cx="3303624" cy="3931920"/>
          </a:xfrm>
          <a:prstGeom prst="rect">
            <a:avLst/>
          </a:prstGeom>
        </p:spPr>
      </p:pic>
      <p:sp>
        <p:nvSpPr>
          <p:cNvPr id="7" name="Content Placeholder 6">
            <a:extLst>
              <a:ext uri="{FF2B5EF4-FFF2-40B4-BE49-F238E27FC236}">
                <a16:creationId xmlns:a16="http://schemas.microsoft.com/office/drawing/2014/main" id="{95C044C2-6008-FA44-8290-6E571A331A63}"/>
              </a:ext>
            </a:extLst>
          </p:cNvPr>
          <p:cNvSpPr>
            <a:spLocks noGrp="1"/>
          </p:cNvSpPr>
          <p:nvPr>
            <p:ph idx="13"/>
          </p:nvPr>
        </p:nvSpPr>
        <p:spPr>
          <a:xfrm>
            <a:off x="4297680" y="1828800"/>
            <a:ext cx="7475220" cy="2897647"/>
          </a:xfrm>
        </p:spPr>
        <p:txBody>
          <a:bodyPr rtlCol="0"/>
          <a:lstStyle/>
          <a:p>
            <a:pPr marL="0" indent="0" rtl="0">
              <a:buNone/>
            </a:pPr>
            <a:r>
              <a:rPr lang="pt-BR"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Engenheiro de </a:t>
            </a:r>
            <a:r>
              <a:rPr lang="pt-BR" dirty="0" err="1">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DevOps</a:t>
            </a:r>
            <a:endParaRPr lang="pt-BR"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endParaRPr>
          </a:p>
          <a:p>
            <a:pPr lvl="1" rtl="0"/>
            <a:r>
              <a:rPr lang="pt-BR" dirty="0"/>
              <a:t>Desenvolve a infraestrutura em que as aplicações são executadas, geralmente na nuvem</a:t>
            </a:r>
          </a:p>
          <a:p>
            <a:pPr lvl="1" rtl="0"/>
            <a:r>
              <a:rPr lang="pt-BR" dirty="0"/>
              <a:t>Segue as diretrizes do Arquiteto de Nuvem</a:t>
            </a:r>
          </a:p>
          <a:p>
            <a:pPr lvl="1" rtl="0"/>
            <a:r>
              <a:rPr lang="pt-BR" dirty="0"/>
              <a:t>Prefere experimentar e tentar coisas novas, </a:t>
            </a:r>
            <a:r>
              <a:rPr lang="pt-BR" dirty="0" smtClean="0"/>
              <a:t/>
            </a:r>
            <a:br>
              <a:rPr lang="pt-BR" dirty="0" smtClean="0"/>
            </a:br>
            <a:r>
              <a:rPr lang="pt-BR" dirty="0" smtClean="0"/>
              <a:t>em </a:t>
            </a:r>
            <a:r>
              <a:rPr lang="pt-BR" dirty="0"/>
              <a:t>vez de muitas leituras</a:t>
            </a:r>
            <a:endParaRPr lang="en-US" dirty="0"/>
          </a:p>
        </p:txBody>
      </p:sp>
      <p:sp>
        <p:nvSpPr>
          <p:cNvPr id="9" name="TextBox 8">
            <a:extLst>
              <a:ext uri="{FF2B5EF4-FFF2-40B4-BE49-F238E27FC236}">
                <a16:creationId xmlns:a16="http://schemas.microsoft.com/office/drawing/2014/main" id="{55F7B886-B006-BE46-A9FC-660C9EAD9928}"/>
              </a:ext>
            </a:extLst>
          </p:cNvPr>
          <p:cNvSpPr txBox="1"/>
          <p:nvPr/>
        </p:nvSpPr>
        <p:spPr>
          <a:xfrm>
            <a:off x="914400" y="5577840"/>
            <a:ext cx="9353550" cy="830997"/>
          </a:xfrm>
          <a:prstGeom prst="rect">
            <a:avLst/>
          </a:prstGeom>
          <a:noFill/>
        </p:spPr>
        <p:txBody>
          <a:bodyPr wrap="square" rtlCol="0">
            <a:spAutoFit/>
          </a:bodyPr>
          <a:lstStyle/>
          <a:p>
            <a:pPr rtl="0"/>
            <a:r>
              <a:rPr lang="pt-BR" sz="2400">
                <a:latin typeface="Amazon Ember" panose="020B0603020204020204" pitchFamily="34" charset="0"/>
                <a:ea typeface="Amazon Ember" panose="020B0603020204020204" pitchFamily="34" charset="0"/>
                <a:cs typeface="Amazon Ember" panose="020B0603020204020204" pitchFamily="34" charset="0"/>
              </a:rPr>
              <a:t>Cargos: Engenheiro de DevOps, Engenheiro de Confiabilidade, Engenheiro de Criação</a:t>
            </a:r>
          </a:p>
        </p:txBody>
      </p:sp>
    </p:spTree>
    <p:custDataLst>
      <p:tags r:id="rId1"/>
    </p:custDataLst>
    <p:extLst>
      <p:ext uri="{BB962C8B-B14F-4D97-AF65-F5344CB8AC3E}">
        <p14:creationId xmlns:p14="http://schemas.microsoft.com/office/powerpoint/2010/main" val="43387635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3E5B0-2574-1544-ADF5-377356248E40}"/>
              </a:ext>
            </a:extLst>
          </p:cNvPr>
          <p:cNvSpPr>
            <a:spLocks noGrp="1"/>
          </p:cNvSpPr>
          <p:nvPr>
            <p:ph type="title"/>
          </p:nvPr>
        </p:nvSpPr>
        <p:spPr/>
        <p:txBody>
          <a:bodyPr rtlCol="0"/>
          <a:lstStyle/>
          <a:p>
            <a:pPr rtl="0"/>
            <a:r>
              <a:rPr lang="pt-BR"/>
              <a:t>Cargos: Arquiteto de Nuvem</a:t>
            </a:r>
          </a:p>
        </p:txBody>
      </p:sp>
      <p:pic>
        <p:nvPicPr>
          <p:cNvPr id="9" name="Picture 8">
            <a:extLst>
              <a:ext uri="{FF2B5EF4-FFF2-40B4-BE49-F238E27FC236}">
                <a16:creationId xmlns:a16="http://schemas.microsoft.com/office/drawing/2014/main" id="{283CEBD6-AB53-074E-BBE6-159DDDABF204}"/>
              </a:ext>
              <a:ext uri="{C183D7F6-B498-43B3-948B-1728B52AA6E4}">
                <adec:decorative xmlns="" xmlns:adec="http://schemas.microsoft.com/office/drawing/2017/decorative" val="1"/>
              </a:ext>
            </a:extLst>
          </p:cNvPr>
          <p:cNvPicPr>
            <a:picLocks noChangeAspect="1"/>
          </p:cNvPicPr>
          <p:nvPr/>
        </p:nvPicPr>
        <p:blipFill>
          <a:blip r:embed="rId4"/>
          <a:stretch>
            <a:fillRect/>
          </a:stretch>
        </p:blipFill>
        <p:spPr>
          <a:xfrm>
            <a:off x="1280160" y="1554480"/>
            <a:ext cx="2674102" cy="3931920"/>
          </a:xfrm>
          <a:prstGeom prst="rect">
            <a:avLst/>
          </a:prstGeom>
        </p:spPr>
      </p:pic>
      <p:sp>
        <p:nvSpPr>
          <p:cNvPr id="3" name="Content Placeholder 2">
            <a:extLst>
              <a:ext uri="{FF2B5EF4-FFF2-40B4-BE49-F238E27FC236}">
                <a16:creationId xmlns:a16="http://schemas.microsoft.com/office/drawing/2014/main" id="{26963655-7A75-5847-92AF-30CA67FBE6AE}"/>
              </a:ext>
            </a:extLst>
          </p:cNvPr>
          <p:cNvSpPr>
            <a:spLocks noGrp="1"/>
          </p:cNvSpPr>
          <p:nvPr>
            <p:ph idx="1"/>
          </p:nvPr>
        </p:nvSpPr>
        <p:spPr>
          <a:xfrm>
            <a:off x="4297680" y="1828800"/>
            <a:ext cx="7818638" cy="3657317"/>
          </a:xfrm>
        </p:spPr>
        <p:txBody>
          <a:bodyPr rtlCol="0"/>
          <a:lstStyle/>
          <a:p>
            <a:pPr marL="0" indent="0" rtl="0">
              <a:buNone/>
            </a:pPr>
            <a:r>
              <a:rPr lang="pt-BR"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Arquiteto de Nuvem</a:t>
            </a:r>
          </a:p>
          <a:p>
            <a:pPr lvl="1" rtl="0"/>
            <a:r>
              <a:rPr lang="pt-BR" sz="2200" dirty="0"/>
              <a:t>Mantém-se atualizado com as novas tecnologias, ajuda </a:t>
            </a:r>
            <a:r>
              <a:rPr lang="pt-BR" sz="2200" dirty="0" smtClean="0"/>
              <a:t/>
            </a:r>
            <a:br>
              <a:rPr lang="pt-BR" sz="2200" dirty="0" smtClean="0"/>
            </a:br>
            <a:r>
              <a:rPr lang="pt-BR" sz="2200" dirty="0" smtClean="0"/>
              <a:t>a </a:t>
            </a:r>
            <a:r>
              <a:rPr lang="pt-BR" sz="2200" dirty="0"/>
              <a:t>decidir qual usar</a:t>
            </a:r>
          </a:p>
          <a:p>
            <a:pPr lvl="1" rtl="0"/>
            <a:r>
              <a:rPr lang="pt-BR" sz="2200" dirty="0"/>
              <a:t>Cria documentação, processos e ferramentas para os desenvolvedores</a:t>
            </a:r>
            <a:endParaRPr lang="en-US" sz="2200" dirty="0"/>
          </a:p>
          <a:p>
            <a:pPr lvl="1" rtl="0"/>
            <a:r>
              <a:rPr lang="pt-BR" sz="2200" dirty="0"/>
              <a:t>Dá aos desenvolvedores liberdade para inovar</a:t>
            </a:r>
          </a:p>
          <a:p>
            <a:pPr lvl="1" rtl="0"/>
            <a:r>
              <a:rPr lang="pt-BR" sz="2200" dirty="0"/>
              <a:t>Os desafios incluem: </a:t>
            </a:r>
          </a:p>
          <a:p>
            <a:pPr lvl="2" rtl="0"/>
            <a:r>
              <a:rPr lang="pt-BR" sz="1800" dirty="0"/>
              <a:t>Gerenciamento de recursos</a:t>
            </a:r>
          </a:p>
          <a:p>
            <a:pPr lvl="2" rtl="0"/>
            <a:r>
              <a:rPr lang="pt-BR" sz="1800" dirty="0"/>
              <a:t>Otimização de custos</a:t>
            </a:r>
          </a:p>
          <a:p>
            <a:pPr lvl="2" rtl="0"/>
            <a:r>
              <a:rPr lang="pt-BR" sz="1800" dirty="0"/>
              <a:t>Definição das melhores práticas para performance, confiabilidade e segurança</a:t>
            </a:r>
            <a:endParaRPr lang="en-US" sz="1800" dirty="0"/>
          </a:p>
        </p:txBody>
      </p:sp>
      <p:sp>
        <p:nvSpPr>
          <p:cNvPr id="8" name="TextBox 7">
            <a:extLst>
              <a:ext uri="{FF2B5EF4-FFF2-40B4-BE49-F238E27FC236}">
                <a16:creationId xmlns:a16="http://schemas.microsoft.com/office/drawing/2014/main" id="{D6CD3B3F-777D-B74C-B664-D403AAE4EC52}"/>
              </a:ext>
            </a:extLst>
          </p:cNvPr>
          <p:cNvSpPr txBox="1"/>
          <p:nvPr/>
        </p:nvSpPr>
        <p:spPr>
          <a:xfrm>
            <a:off x="914400" y="5546745"/>
            <a:ext cx="8821646" cy="461665"/>
          </a:xfrm>
          <a:prstGeom prst="rect">
            <a:avLst/>
          </a:prstGeom>
          <a:noFill/>
        </p:spPr>
        <p:txBody>
          <a:bodyPr wrap="none" rtlCol="0">
            <a:spAutoFit/>
          </a:bodyPr>
          <a:lstStyle/>
          <a:p>
            <a:pPr rtl="0"/>
            <a:r>
              <a:rPr lang="pt-BR" sz="2400">
                <a:latin typeface="Amazon Ember" panose="020B0603020204020204" pitchFamily="34" charset="0"/>
                <a:ea typeface="Amazon Ember" panose="020B0603020204020204" pitchFamily="34" charset="0"/>
                <a:cs typeface="Amazon Ember" panose="020B0603020204020204" pitchFamily="34" charset="0"/>
              </a:rPr>
              <a:t>Cargos: Arquiteto de Nuvem, Engenheiro de Sistemas, Analista de Sistemas</a:t>
            </a:r>
          </a:p>
        </p:txBody>
      </p:sp>
    </p:spTree>
    <p:custDataLst>
      <p:tags r:id="rId1"/>
    </p:custDataLst>
    <p:extLst>
      <p:ext uri="{BB962C8B-B14F-4D97-AF65-F5344CB8AC3E}">
        <p14:creationId xmlns:p14="http://schemas.microsoft.com/office/powerpoint/2010/main" val="7187506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7FA88A-DE4B-D34B-84BC-D64BFF580F20}"/>
              </a:ext>
            </a:extLst>
          </p:cNvPr>
          <p:cNvSpPr>
            <a:spLocks noGrp="1"/>
          </p:cNvSpPr>
          <p:nvPr>
            <p:ph type="title"/>
          </p:nvPr>
        </p:nvSpPr>
        <p:spPr/>
        <p:txBody>
          <a:bodyPr rtlCol="0"/>
          <a:lstStyle/>
          <a:p>
            <a:pPr rtl="0"/>
            <a:r>
              <a:rPr lang="pt-BR" dirty="0">
                <a:latin typeface="Amazon Ember" panose="020B0603020204020204" pitchFamily="34" charset="0"/>
                <a:ea typeface="Amazon Ember" panose="020B0603020204020204" pitchFamily="34" charset="0"/>
                <a:cs typeface="Amazon Ember" panose="020B0603020204020204" pitchFamily="34" charset="0"/>
              </a:rPr>
              <a:t>Exames da AWS </a:t>
            </a:r>
            <a:r>
              <a:rPr lang="pt-BR" dirty="0" err="1">
                <a:latin typeface="Amazon Ember" panose="020B0603020204020204" pitchFamily="34" charset="0"/>
                <a:ea typeface="Amazon Ember" panose="020B0603020204020204" pitchFamily="34" charset="0"/>
                <a:cs typeface="Amazon Ember" panose="020B0603020204020204" pitchFamily="34" charset="0"/>
              </a:rPr>
              <a:t>Certification</a:t>
            </a:r>
            <a:endParaRPr lang="pt-BR" dirty="0">
              <a:latin typeface="Amazon Ember" panose="020B0603020204020204" pitchFamily="34" charset="0"/>
              <a:ea typeface="Amazon Ember" panose="020B0603020204020204" pitchFamily="34" charset="0"/>
              <a:cs typeface="Amazon Ember" panose="020B0603020204020204" pitchFamily="34" charset="0"/>
            </a:endParaRPr>
          </a:p>
        </p:txBody>
      </p:sp>
      <p:pic>
        <p:nvPicPr>
          <p:cNvPr id="6" name="Picture 5" descr="Available AWS Certifications">
            <a:extLst>
              <a:ext uri="{FF2B5EF4-FFF2-40B4-BE49-F238E27FC236}">
                <a16:creationId xmlns:a16="http://schemas.microsoft.com/office/drawing/2014/main" id="{4BD91B24-1035-DD4D-8015-808A8C6DA835}"/>
              </a:ext>
            </a:extLst>
          </p:cNvPr>
          <p:cNvPicPr>
            <a:picLocks noChangeAspect="1"/>
          </p:cNvPicPr>
          <p:nvPr/>
        </p:nvPicPr>
        <p:blipFill rotWithShape="1">
          <a:blip r:embed="rId4"/>
          <a:srcRect b="88291"/>
          <a:stretch/>
        </p:blipFill>
        <p:spPr>
          <a:xfrm>
            <a:off x="3319951" y="1333660"/>
            <a:ext cx="8460145" cy="588130"/>
          </a:xfrm>
          <a:prstGeom prst="rect">
            <a:avLst/>
          </a:prstGeom>
        </p:spPr>
      </p:pic>
      <p:sp>
        <p:nvSpPr>
          <p:cNvPr id="13" name="Rectangle 12">
            <a:extLst>
              <a:ext uri="{FF2B5EF4-FFF2-40B4-BE49-F238E27FC236}">
                <a16:creationId xmlns:a16="http://schemas.microsoft.com/office/drawing/2014/main" id="{FF41C242-76A6-4DE1-A22B-A0B3E7DF383A}"/>
              </a:ext>
              <a:ext uri="{C183D7F6-B498-43B3-948B-1728B52AA6E4}">
                <adec:decorative xmlns="" xmlns:adec="http://schemas.microsoft.com/office/drawing/2017/decorative" val="1"/>
              </a:ext>
            </a:extLst>
          </p:cNvPr>
          <p:cNvSpPr/>
          <p:nvPr/>
        </p:nvSpPr>
        <p:spPr>
          <a:xfrm>
            <a:off x="230648" y="1796749"/>
            <a:ext cx="2775257" cy="1772113"/>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5" name="Content Placeholder 6">
            <a:extLst>
              <a:ext uri="{FF2B5EF4-FFF2-40B4-BE49-F238E27FC236}">
                <a16:creationId xmlns:a16="http://schemas.microsoft.com/office/drawing/2014/main" id="{3F1D8F3D-EBB1-454F-895F-6411256A103B}"/>
              </a:ext>
            </a:extLst>
          </p:cNvPr>
          <p:cNvSpPr txBox="1">
            <a:spLocks/>
          </p:cNvSpPr>
          <p:nvPr/>
        </p:nvSpPr>
        <p:spPr>
          <a:xfrm>
            <a:off x="410802" y="1858290"/>
            <a:ext cx="2592747" cy="1705070"/>
          </a:xfrm>
          <a:prstGeom prst="rect">
            <a:avLst/>
          </a:prstGeom>
        </p:spPr>
        <p:txBody>
          <a:bodyPr vert="horz" lIns="91440" tIns="45720" rIns="91440" bIns="45720" rtlCol="0" anchor="b">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rtl="0">
              <a:buFont typeface="Arial" panose="020B0604020202020204" pitchFamily="34" charset="0"/>
              <a:buNone/>
            </a:pPr>
            <a:r>
              <a:rPr lang="pt-BR" sz="2000" dirty="0">
                <a:latin typeface="Amazon Ember" panose="020B0603020204020204" pitchFamily="34" charset="0"/>
                <a:ea typeface="Amazon Ember" panose="020B0603020204020204" pitchFamily="34" charset="0"/>
                <a:cs typeface="Amazon Ember" panose="020B0603020204020204" pitchFamily="34" charset="0"/>
              </a:rPr>
              <a:t>Este curso ajuda </a:t>
            </a:r>
            <a:r>
              <a:rPr lang="pt-BR" sz="2000" dirty="0" smtClean="0">
                <a:latin typeface="Amazon Ember" panose="020B0603020204020204" pitchFamily="34" charset="0"/>
                <a:ea typeface="Amazon Ember" panose="020B0603020204020204" pitchFamily="34" charset="0"/>
                <a:cs typeface="Amazon Ember" panose="020B0603020204020204" pitchFamily="34" charset="0"/>
              </a:rPr>
              <a:t/>
            </a:r>
            <a:br>
              <a:rPr lang="pt-BR" sz="2000" dirty="0" smtClean="0">
                <a:latin typeface="Amazon Ember" panose="020B0603020204020204" pitchFamily="34" charset="0"/>
                <a:ea typeface="Amazon Ember" panose="020B0603020204020204" pitchFamily="34" charset="0"/>
                <a:cs typeface="Amazon Ember" panose="020B0603020204020204" pitchFamily="34" charset="0"/>
              </a:rPr>
            </a:br>
            <a:r>
              <a:rPr lang="pt-BR" sz="2000" dirty="0" smtClean="0">
                <a:latin typeface="Amazon Ember" panose="020B0603020204020204" pitchFamily="34" charset="0"/>
                <a:ea typeface="Amazon Ember" panose="020B0603020204020204" pitchFamily="34" charset="0"/>
                <a:cs typeface="Amazon Ember" panose="020B0603020204020204" pitchFamily="34" charset="0"/>
              </a:rPr>
              <a:t>a </a:t>
            </a:r>
            <a:r>
              <a:rPr lang="pt-BR" sz="2000" dirty="0">
                <a:latin typeface="Amazon Ember" panose="020B0603020204020204" pitchFamily="34" charset="0"/>
                <a:ea typeface="Amazon Ember" panose="020B0603020204020204" pitchFamily="34" charset="0"/>
                <a:cs typeface="Amazon Ember" panose="020B0603020204020204" pitchFamily="34" charset="0"/>
              </a:rPr>
              <a:t>preparar você </a:t>
            </a:r>
            <a:r>
              <a:rPr lang="pt-BR" sz="2000" dirty="0" smtClean="0">
                <a:latin typeface="Amazon Ember" panose="020B0603020204020204" pitchFamily="34" charset="0"/>
                <a:ea typeface="Amazon Ember" panose="020B0603020204020204" pitchFamily="34" charset="0"/>
                <a:cs typeface="Amazon Ember" panose="020B0603020204020204" pitchFamily="34" charset="0"/>
              </a:rPr>
              <a:t/>
            </a:r>
            <a:br>
              <a:rPr lang="pt-BR" sz="2000" dirty="0" smtClean="0">
                <a:latin typeface="Amazon Ember" panose="020B0603020204020204" pitchFamily="34" charset="0"/>
                <a:ea typeface="Amazon Ember" panose="020B0603020204020204" pitchFamily="34" charset="0"/>
                <a:cs typeface="Amazon Ember" panose="020B0603020204020204" pitchFamily="34" charset="0"/>
              </a:rPr>
            </a:br>
            <a:r>
              <a:rPr lang="pt-BR" sz="2000" dirty="0" smtClean="0">
                <a:latin typeface="Amazon Ember" panose="020B0603020204020204" pitchFamily="34" charset="0"/>
                <a:ea typeface="Amazon Ember" panose="020B0603020204020204" pitchFamily="34" charset="0"/>
                <a:cs typeface="Amazon Ember" panose="020B0603020204020204" pitchFamily="34" charset="0"/>
              </a:rPr>
              <a:t>para o </a:t>
            </a:r>
            <a:r>
              <a:rPr lang="pt-BR" sz="2000" dirty="0">
                <a:latin typeface="Amazon Ember" panose="020B0603020204020204" pitchFamily="34" charset="0"/>
                <a:ea typeface="Amazon Ember" panose="020B0603020204020204" pitchFamily="34" charset="0"/>
                <a:cs typeface="Amazon Ember" panose="020B0603020204020204" pitchFamily="34" charset="0"/>
              </a:rPr>
              <a:t>exame </a:t>
            </a:r>
            <a:r>
              <a:rPr lang="pt-BR" sz="2000" dirty="0" smtClean="0">
                <a:latin typeface="Amazon Ember" panose="020B0603020204020204" pitchFamily="34" charset="0"/>
                <a:ea typeface="Amazon Ember" panose="020B0603020204020204" pitchFamily="34" charset="0"/>
                <a:cs typeface="Amazon Ember" panose="020B0603020204020204" pitchFamily="34" charset="0"/>
              </a:rPr>
              <a:t/>
            </a:r>
            <a:br>
              <a:rPr lang="pt-BR" sz="2000" dirty="0" smtClean="0">
                <a:latin typeface="Amazon Ember" panose="020B0603020204020204" pitchFamily="34" charset="0"/>
                <a:ea typeface="Amazon Ember" panose="020B0603020204020204" pitchFamily="34" charset="0"/>
                <a:cs typeface="Amazon Ember" panose="020B0603020204020204" pitchFamily="34" charset="0"/>
              </a:rPr>
            </a:br>
            <a:r>
              <a:rPr lang="pt-BR" sz="2000" dirty="0" smtClean="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AWS </a:t>
            </a:r>
            <a:r>
              <a:rPr lang="pt-BR" sz="2000" dirty="0" err="1">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Certified</a:t>
            </a:r>
            <a:r>
              <a:rPr lang="pt-BR" sz="20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 </a:t>
            </a:r>
            <a:r>
              <a:rPr lang="pt-BR" sz="2000" dirty="0" err="1">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Solutions</a:t>
            </a:r>
            <a:r>
              <a:rPr lang="pt-BR" sz="20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 Architect — </a:t>
            </a:r>
            <a:r>
              <a:rPr lang="pt-BR" sz="2000" dirty="0" err="1">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Associate</a:t>
            </a:r>
            <a:r>
              <a:rPr lang="pt-BR" sz="20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 </a:t>
            </a:r>
          </a:p>
        </p:txBody>
      </p:sp>
      <p:pic>
        <p:nvPicPr>
          <p:cNvPr id="10" name="Picture 9" descr="screen capture of the AWS Certification site, shows that there are two professional-level exams, 3 associate-level exams, 1 foundational-level exam, and 6 speciality-level exams.">
            <a:extLst>
              <a:ext uri="{FF2B5EF4-FFF2-40B4-BE49-F238E27FC236}">
                <a16:creationId xmlns:a16="http://schemas.microsoft.com/office/drawing/2014/main" id="{0FBAF92B-30C4-1944-9B7B-D8FF42C3F0FC}"/>
              </a:ext>
            </a:extLst>
          </p:cNvPr>
          <p:cNvPicPr>
            <a:picLocks noChangeAspect="1"/>
          </p:cNvPicPr>
          <p:nvPr/>
        </p:nvPicPr>
        <p:blipFill>
          <a:blip r:embed="rId5"/>
          <a:stretch>
            <a:fillRect/>
          </a:stretch>
        </p:blipFill>
        <p:spPr>
          <a:xfrm>
            <a:off x="3553117" y="1949525"/>
            <a:ext cx="7993812" cy="4514724"/>
          </a:xfrm>
          <a:prstGeom prst="rect">
            <a:avLst/>
          </a:prstGeom>
        </p:spPr>
      </p:pic>
      <p:cxnSp>
        <p:nvCxnSpPr>
          <p:cNvPr id="14" name="Straight Connector 13">
            <a:extLst>
              <a:ext uri="{FF2B5EF4-FFF2-40B4-BE49-F238E27FC236}">
                <a16:creationId xmlns:a16="http://schemas.microsoft.com/office/drawing/2014/main" id="{D8354383-7415-984E-A71F-1C1A6DC7859A}"/>
              </a:ext>
              <a:ext uri="{C183D7F6-B498-43B3-948B-1728B52AA6E4}">
                <adec:decorative xmlns="" xmlns:adec="http://schemas.microsoft.com/office/drawing/2017/decorative" val="1"/>
              </a:ext>
            </a:extLst>
          </p:cNvPr>
          <p:cNvCxnSpPr>
            <a:cxnSpLocks/>
            <a:endCxn id="8" idx="1"/>
          </p:cNvCxnSpPr>
          <p:nvPr/>
        </p:nvCxnSpPr>
        <p:spPr>
          <a:xfrm>
            <a:off x="3005905" y="2682806"/>
            <a:ext cx="321241" cy="1585875"/>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ADC3B436-CE5F-C348-B0B1-518662D641C6}"/>
              </a:ext>
              <a:ext uri="{C183D7F6-B498-43B3-948B-1728B52AA6E4}">
                <adec:decorative xmlns="" xmlns:adec="http://schemas.microsoft.com/office/drawing/2017/decorative" val="1"/>
              </a:ext>
            </a:extLst>
          </p:cNvPr>
          <p:cNvSpPr/>
          <p:nvPr/>
        </p:nvSpPr>
        <p:spPr>
          <a:xfrm>
            <a:off x="3327146" y="3484915"/>
            <a:ext cx="3390565" cy="1567532"/>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2" name="TextBox 11">
            <a:extLst>
              <a:ext uri="{FF2B5EF4-FFF2-40B4-BE49-F238E27FC236}">
                <a16:creationId xmlns:a16="http://schemas.microsoft.com/office/drawing/2014/main" id="{0A9D950E-5E01-5643-AD52-3BB606BB4F06}"/>
              </a:ext>
            </a:extLst>
          </p:cNvPr>
          <p:cNvSpPr txBox="1"/>
          <p:nvPr/>
        </p:nvSpPr>
        <p:spPr>
          <a:xfrm>
            <a:off x="210186" y="5334981"/>
            <a:ext cx="3229945" cy="923330"/>
          </a:xfrm>
          <a:prstGeom prst="rect">
            <a:avLst/>
          </a:prstGeom>
          <a:noFill/>
        </p:spPr>
        <p:txBody>
          <a:bodyPr wrap="square" rtlCol="0">
            <a:spAutoFit/>
          </a:bodyPr>
          <a:lstStyle/>
          <a:p>
            <a:pPr rtl="0"/>
            <a:r>
              <a:rPr lang="pt-BR" i="1">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O módulo final deste curso discute a AWS certification com mais detalhes.</a:t>
            </a:r>
          </a:p>
        </p:txBody>
      </p:sp>
    </p:spTree>
    <p:custDataLst>
      <p:tags r:id="rId1"/>
    </p:custDataLst>
    <p:extLst>
      <p:ext uri="{BB962C8B-B14F-4D97-AF65-F5344CB8AC3E}">
        <p14:creationId xmlns:p14="http://schemas.microsoft.com/office/powerpoint/2010/main" val="384278057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A3440BC3-762D-4310-82DF-4E1F23D9E6A4}"/>
              </a:ext>
            </a:extLst>
          </p:cNvPr>
          <p:cNvSpPr>
            <a:spLocks noGrp="1"/>
          </p:cNvSpPr>
          <p:nvPr>
            <p:ph type="body" sz="quarter" idx="10"/>
          </p:nvPr>
        </p:nvSpPr>
        <p:spPr/>
        <p:txBody>
          <a:bodyPr rtlCol="0">
            <a:normAutofit fontScale="85000" lnSpcReduction="10000"/>
          </a:bodyPr>
          <a:lstStyle/>
          <a:p>
            <a:pPr rtl="0"/>
            <a:r>
              <a:rPr lang="pt-BR" b="1">
                <a:latin typeface="Amazon Ember Light" panose="020B0403020204020204" pitchFamily="34" charset="0"/>
                <a:ea typeface="Amazon Ember Light" panose="020B0403020204020204" pitchFamily="34" charset="0"/>
                <a:cs typeface="Amazon Ember Light" panose="020B0403020204020204" pitchFamily="34" charset="0"/>
              </a:rPr>
              <a:t>Módulo 1: Bem-vindo ao AWS Academy Cloud Architecting</a:t>
            </a:r>
            <a:endParaRPr lang="en-US" b="1"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6" name="Title 5">
            <a:extLst>
              <a:ext uri="{FF2B5EF4-FFF2-40B4-BE49-F238E27FC236}">
                <a16:creationId xmlns:a16="http://schemas.microsoft.com/office/drawing/2014/main" id="{BFC5ECD2-AFF4-4A2B-9E54-AC9D736C4BC9}"/>
              </a:ext>
            </a:extLst>
          </p:cNvPr>
          <p:cNvSpPr>
            <a:spLocks noGrp="1"/>
          </p:cNvSpPr>
          <p:nvPr>
            <p:ph type="title"/>
          </p:nvPr>
        </p:nvSpPr>
        <p:spPr/>
        <p:txBody>
          <a:bodyPr rtlCol="0"/>
          <a:lstStyle/>
          <a:p>
            <a:pPr rtl="0"/>
            <a:r>
              <a:rPr lang="pt-BR" sz="4000"/>
              <a:t>Conclusão do módulo</a:t>
            </a:r>
          </a:p>
        </p:txBody>
      </p:sp>
    </p:spTree>
    <p:custDataLst>
      <p:tags r:id="rId1"/>
    </p:custDataLst>
    <p:extLst>
      <p:ext uri="{BB962C8B-B14F-4D97-AF65-F5344CB8AC3E}">
        <p14:creationId xmlns:p14="http://schemas.microsoft.com/office/powerpoint/2010/main" val="319122753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pt-BR"/>
              <a:t>Resumo do módulo</a:t>
            </a:r>
          </a:p>
        </p:txBody>
      </p:sp>
      <p:sp>
        <p:nvSpPr>
          <p:cNvPr id="6" name="Content Placeholder 5">
            <a:extLst>
              <a:ext uri="{FF2B5EF4-FFF2-40B4-BE49-F238E27FC236}">
                <a16:creationId xmlns:a16="http://schemas.microsoft.com/office/drawing/2014/main" id="{96B1D8CB-247D-9047-BFCE-7C071A34030D}"/>
              </a:ext>
            </a:extLst>
          </p:cNvPr>
          <p:cNvSpPr>
            <a:spLocks noGrp="1"/>
          </p:cNvSpPr>
          <p:nvPr>
            <p:ph idx="1"/>
          </p:nvPr>
        </p:nvSpPr>
        <p:spPr/>
        <p:txBody>
          <a:bodyPr rtlCol="0"/>
          <a:lstStyle/>
          <a:p>
            <a:pPr marL="0" indent="0" rtl="0">
              <a:buNone/>
            </a:pPr>
            <a:r>
              <a:rPr lang="pt-BR"/>
              <a:t>Em resumo, neste módulo você aprendeu a:</a:t>
            </a:r>
          </a:p>
          <a:p>
            <a:pPr lvl="0" rtl="0"/>
            <a:r>
              <a:rPr lang="pt-BR" sz="2400"/>
              <a:t>Identificar os pré-requisitos e os objetivos do curso </a:t>
            </a:r>
          </a:p>
          <a:p>
            <a:pPr lvl="0" rtl="0"/>
            <a:r>
              <a:rPr lang="pt-BR" sz="2400"/>
              <a:t>Reconhecer o caso de negócios da cafeteria </a:t>
            </a:r>
          </a:p>
          <a:p>
            <a:pPr lvl="0" rtl="0"/>
            <a:r>
              <a:rPr lang="pt-BR" sz="2400"/>
              <a:t>Indicar a função dos arquitetos de nuvem</a:t>
            </a:r>
            <a:endParaRPr lang="en-US" sz="2400" dirty="0"/>
          </a:p>
        </p:txBody>
      </p:sp>
    </p:spTree>
    <p:custDataLst>
      <p:tags r:id="rId1"/>
    </p:custDataLst>
    <p:extLst>
      <p:ext uri="{BB962C8B-B14F-4D97-AF65-F5344CB8AC3E}">
        <p14:creationId xmlns:p14="http://schemas.microsoft.com/office/powerpoint/2010/main" val="271166084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p:txBody>
          <a:bodyPr rtlCol="0">
            <a:normAutofit fontScale="90000"/>
          </a:bodyPr>
          <a:lstStyle/>
          <a:p>
            <a:pPr rtl="0"/>
            <a:r>
              <a:rPr lang="pt-BR"/>
              <a:t>Agradecemos sua atenção</a:t>
            </a:r>
            <a:endParaRPr lang="en-US" dirty="0">
              <a:ea typeface="Amazon Ember Light" charset="0"/>
              <a:cs typeface="Amazon Ember Light" charset="0"/>
            </a:endParaRPr>
          </a:p>
        </p:txBody>
      </p:sp>
      <p:sp>
        <p:nvSpPr>
          <p:cNvPr id="3" name="TextBox 2">
            <a:extLst>
              <a:ext uri="{FF2B5EF4-FFF2-40B4-BE49-F238E27FC236}">
                <a16:creationId xmlns:a16="http://schemas.microsoft.com/office/drawing/2014/main" id="{7F32C9FB-A505-8F4E-99FC-1B161C930668}"/>
              </a:ext>
            </a:extLst>
          </p:cNvPr>
          <p:cNvSpPr txBox="1"/>
          <p:nvPr/>
        </p:nvSpPr>
        <p:spPr>
          <a:xfrm>
            <a:off x="423968" y="6089839"/>
            <a:ext cx="8921913" cy="646331"/>
          </a:xfrm>
          <a:prstGeom prst="rect">
            <a:avLst/>
          </a:prstGeom>
          <a:noFill/>
        </p:spPr>
        <p:txBody>
          <a:bodyPr wrap="square" rtlCol="0">
            <a:noAutofit/>
          </a:bodyPr>
          <a:lstStyle/>
          <a:p>
            <a:pPr algn="just" rtl="0"/>
            <a:endParaRPr lang="en-US" sz="900" dirty="0"/>
          </a:p>
        </p:txBody>
      </p:sp>
    </p:spTree>
    <p:custDataLst>
      <p:tags r:id="rId1"/>
    </p:custDataLst>
    <p:extLst>
      <p:ext uri="{BB962C8B-B14F-4D97-AF65-F5344CB8AC3E}">
        <p14:creationId xmlns:p14="http://schemas.microsoft.com/office/powerpoint/2010/main" val="268362783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D64B8E0-60AD-514D-93D6-076C58CF731E}"/>
              </a:ext>
            </a:extLst>
          </p:cNvPr>
          <p:cNvSpPr>
            <a:spLocks noGrp="1"/>
          </p:cNvSpPr>
          <p:nvPr>
            <p:ph type="body" sz="quarter" idx="10"/>
          </p:nvPr>
        </p:nvSpPr>
        <p:spPr>
          <a:xfrm>
            <a:off x="419100" y="2554356"/>
            <a:ext cx="9247414" cy="488498"/>
          </a:xfrm>
        </p:spPr>
        <p:txBody>
          <a:bodyPr rtlCol="0">
            <a:normAutofit/>
          </a:bodyPr>
          <a:lstStyle/>
          <a:p>
            <a:pPr rtl="0"/>
            <a:r>
              <a:rPr lang="pt-BR" b="1">
                <a:latin typeface="Amazon Ember Light" panose="020B0403020204020204" pitchFamily="34" charset="0"/>
                <a:ea typeface="Amazon Ember Light" panose="020B0403020204020204" pitchFamily="34" charset="0"/>
                <a:cs typeface="Amazon Ember Light" panose="020B0403020204020204" pitchFamily="34" charset="0"/>
              </a:rPr>
              <a:t>Módulo 1: Bem-vindo ao AWS Academy Cloud Architecting</a:t>
            </a:r>
          </a:p>
        </p:txBody>
      </p:sp>
      <p:sp>
        <p:nvSpPr>
          <p:cNvPr id="2" name="Title 1"/>
          <p:cNvSpPr>
            <a:spLocks noGrp="1"/>
          </p:cNvSpPr>
          <p:nvPr>
            <p:ph type="title"/>
          </p:nvPr>
        </p:nvSpPr>
        <p:spPr/>
        <p:txBody>
          <a:bodyPr rtlCol="0">
            <a:noAutofit/>
          </a:bodyPr>
          <a:lstStyle/>
          <a:p>
            <a:pPr rtl="0"/>
            <a:r>
              <a:rPr lang="pt-BR" sz="4000"/>
              <a:t>Seção 1: Visão geral e objetivos do curso</a:t>
            </a:r>
          </a:p>
        </p:txBody>
      </p:sp>
    </p:spTree>
    <p:custDataLst>
      <p:tags r:id="rId1"/>
    </p:custDataLst>
    <p:extLst>
      <p:ext uri="{BB962C8B-B14F-4D97-AF65-F5344CB8AC3E}">
        <p14:creationId xmlns:p14="http://schemas.microsoft.com/office/powerpoint/2010/main" val="16054212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pt-BR"/>
              <a:t>Pré-requisitos do curso</a:t>
            </a:r>
          </a:p>
        </p:txBody>
      </p:sp>
      <p:sp>
        <p:nvSpPr>
          <p:cNvPr id="5" name="Content Placeholder 4"/>
          <p:cNvSpPr>
            <a:spLocks noGrp="1"/>
          </p:cNvSpPr>
          <p:nvPr>
            <p:ph idx="1"/>
          </p:nvPr>
        </p:nvSpPr>
        <p:spPr>
          <a:xfrm>
            <a:off x="419098" y="1528175"/>
            <a:ext cx="10612695" cy="4648788"/>
          </a:xfrm>
        </p:spPr>
        <p:txBody>
          <a:bodyPr rtlCol="0">
            <a:noAutofit/>
          </a:bodyPr>
          <a:lstStyle/>
          <a:p>
            <a:pPr rtl="0">
              <a:lnSpc>
                <a:spcPct val="100000"/>
              </a:lnSpc>
              <a:spcBef>
                <a:spcPts val="1200"/>
              </a:spcBef>
            </a:pPr>
            <a:r>
              <a:rPr lang="pt-BR"/>
              <a:t>Conclusão do curso </a:t>
            </a:r>
            <a:r>
              <a:rPr lang="pt-BR">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AWS Academy Cloud Foundations</a:t>
            </a:r>
            <a:r>
              <a:rPr lang="pt-BR">
                <a:solidFill>
                  <a:schemeClr val="accent5"/>
                </a:solidFill>
              </a:rPr>
              <a:t> </a:t>
            </a:r>
          </a:p>
          <a:p>
            <a:pPr rtl="0">
              <a:lnSpc>
                <a:spcPct val="100000"/>
              </a:lnSpc>
              <a:spcBef>
                <a:spcPts val="1200"/>
              </a:spcBef>
            </a:pPr>
            <a:r>
              <a:rPr lang="pt-BR"/>
              <a:t>Ou nível de conhecimento semelhante da Amazon Web Services (AWS), como: </a:t>
            </a:r>
          </a:p>
          <a:p>
            <a:pPr lvl="1" rtl="0">
              <a:lnSpc>
                <a:spcPct val="100000"/>
              </a:lnSpc>
              <a:spcBef>
                <a:spcPts val="1200"/>
              </a:spcBef>
            </a:pPr>
            <a:r>
              <a:rPr lang="pt-BR" sz="2000"/>
              <a:t>Aprovado no exame de certificação AWS Certified Cloud Practitioner </a:t>
            </a:r>
            <a:r>
              <a:rPr lang="pt-BR" sz="2000" i="1"/>
              <a:t>ou</a:t>
            </a:r>
          </a:p>
          <a:p>
            <a:pPr lvl="1" rtl="0">
              <a:lnSpc>
                <a:spcPct val="100000"/>
              </a:lnSpc>
              <a:spcBef>
                <a:spcPts val="1200"/>
              </a:spcBef>
            </a:pPr>
            <a:r>
              <a:rPr lang="pt-BR" sz="2000"/>
              <a:t>Concluiu o curso AWS Cloud Practitioner Essentials </a:t>
            </a:r>
            <a:r>
              <a:rPr lang="pt-BR" sz="2000" i="1"/>
              <a:t>ou</a:t>
            </a:r>
          </a:p>
          <a:p>
            <a:pPr lvl="1" rtl="0">
              <a:lnSpc>
                <a:spcPct val="100000"/>
              </a:lnSpc>
              <a:spcBef>
                <a:spcPts val="1200"/>
              </a:spcBef>
            </a:pPr>
            <a:r>
              <a:rPr lang="pt-BR" sz="2000"/>
              <a:t>Concluiu o curso AWS Technical Essentials</a:t>
            </a:r>
          </a:p>
          <a:p>
            <a:pPr rtl="0">
              <a:lnSpc>
                <a:spcPct val="100000"/>
              </a:lnSpc>
              <a:spcBef>
                <a:spcPts val="1200"/>
              </a:spcBef>
            </a:pPr>
            <a:r>
              <a:rPr lang="pt-BR"/>
              <a:t>Além disso, presume-se que você tenha: </a:t>
            </a:r>
          </a:p>
          <a:p>
            <a:pPr lvl="1" rtl="0">
              <a:lnSpc>
                <a:spcPct val="100000"/>
              </a:lnSpc>
              <a:spcBef>
                <a:spcPts val="1200"/>
              </a:spcBef>
            </a:pPr>
            <a:r>
              <a:rPr lang="pt-BR" sz="2000"/>
              <a:t>Conhecimento técnico geral de TI</a:t>
            </a:r>
          </a:p>
          <a:p>
            <a:pPr lvl="1" rtl="0">
              <a:lnSpc>
                <a:spcPct val="100000"/>
              </a:lnSpc>
              <a:spcBef>
                <a:spcPts val="1200"/>
              </a:spcBef>
            </a:pPr>
            <a:r>
              <a:rPr lang="pt-BR" sz="2000"/>
              <a:t>Conhecimento geral de negócios de TI</a:t>
            </a:r>
            <a:endParaRPr lang="en-US" sz="2000" dirty="0"/>
          </a:p>
        </p:txBody>
      </p:sp>
    </p:spTree>
    <p:custDataLst>
      <p:tags r:id="rId1"/>
    </p:custDataLst>
    <p:extLst>
      <p:ext uri="{BB962C8B-B14F-4D97-AF65-F5344CB8AC3E}">
        <p14:creationId xmlns:p14="http://schemas.microsoft.com/office/powerpoint/2010/main" val="19089993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pt-BR"/>
              <a:t>Objetivos do curso</a:t>
            </a:r>
          </a:p>
        </p:txBody>
      </p:sp>
      <p:sp>
        <p:nvSpPr>
          <p:cNvPr id="5" name="Content Placeholder 4"/>
          <p:cNvSpPr>
            <a:spLocks noGrp="1"/>
          </p:cNvSpPr>
          <p:nvPr>
            <p:ph idx="1"/>
          </p:nvPr>
        </p:nvSpPr>
        <p:spPr>
          <a:xfrm>
            <a:off x="419098" y="1528175"/>
            <a:ext cx="11353801" cy="4648788"/>
          </a:xfrm>
        </p:spPr>
        <p:txBody>
          <a:bodyPr rtlCol="0"/>
          <a:lstStyle/>
          <a:p>
            <a:pPr marL="0" indent="0" rtl="0">
              <a:buNone/>
            </a:pPr>
            <a:r>
              <a:rPr lang="pt-BR" sz="3200"/>
              <a:t>Depois de concluir este curso, você deverá ser capaz de:</a:t>
            </a:r>
            <a:endParaRPr lang="en-US" dirty="0"/>
          </a:p>
          <a:p>
            <a:pPr lvl="0" rtl="0"/>
            <a:r>
              <a:rPr lang="pt-BR" sz="2400"/>
              <a:t>Tomar decisões sobre arquitetura considerando os princípios e as melhores práticas de arquitetura da AWS</a:t>
            </a:r>
          </a:p>
          <a:p>
            <a:pPr lvl="0" rtl="0"/>
            <a:r>
              <a:rPr lang="pt-BR" sz="2400"/>
              <a:t>Utilizar serviços da AWS para tornar sua infraestrutura escalável, confiável e altamente disponível</a:t>
            </a:r>
          </a:p>
          <a:p>
            <a:pPr lvl="0" rtl="0"/>
            <a:r>
              <a:rPr lang="pt-BR" sz="2400"/>
              <a:t>Utilizar o AWS Managed Services para aumentar a flexibilidade e a resiliência em uma infraestrutura</a:t>
            </a:r>
          </a:p>
          <a:p>
            <a:pPr lvl="0" rtl="0"/>
            <a:r>
              <a:rPr lang="pt-BR" sz="2400"/>
              <a:t>Indicar como aumentar a eficiência da performance e reduzir os custos das infraestruturas criadas na AWS</a:t>
            </a:r>
          </a:p>
          <a:p>
            <a:pPr lvl="0" rtl="0"/>
            <a:r>
              <a:rPr lang="pt-BR" sz="2400"/>
              <a:t>Usar o AWS Well-Architected Framework para melhorar as arquiteturas que usam as soluções da AWS</a:t>
            </a:r>
          </a:p>
        </p:txBody>
      </p:sp>
    </p:spTree>
    <p:custDataLst>
      <p:tags r:id="rId1"/>
    </p:custDataLst>
    <p:extLst>
      <p:ext uri="{BB962C8B-B14F-4D97-AF65-F5344CB8AC3E}">
        <p14:creationId xmlns:p14="http://schemas.microsoft.com/office/powerpoint/2010/main" val="18091052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9100" y="365125"/>
            <a:ext cx="9034272" cy="474119"/>
          </a:xfrm>
        </p:spPr>
        <p:txBody>
          <a:bodyPr rtlCol="0"/>
          <a:lstStyle/>
          <a:p>
            <a:pPr rtl="0"/>
            <a:r>
              <a:rPr lang="pt-BR"/>
              <a:t>Descrição do curso</a:t>
            </a:r>
          </a:p>
        </p:txBody>
      </p:sp>
      <p:sp>
        <p:nvSpPr>
          <p:cNvPr id="5" name="Content Placeholder 4"/>
          <p:cNvSpPr>
            <a:spLocks noGrp="1"/>
          </p:cNvSpPr>
          <p:nvPr>
            <p:ph idx="1"/>
          </p:nvPr>
        </p:nvSpPr>
        <p:spPr>
          <a:xfrm>
            <a:off x="419100" y="1528175"/>
            <a:ext cx="5504688" cy="4648788"/>
          </a:xfrm>
        </p:spPr>
        <p:txBody>
          <a:bodyPr rtlCol="0">
            <a:noAutofit/>
          </a:bodyPr>
          <a:lstStyle/>
          <a:p>
            <a:pPr rtl="0">
              <a:lnSpc>
                <a:spcPct val="100000"/>
              </a:lnSpc>
              <a:spcAft>
                <a:spcPts val="1000"/>
              </a:spcAft>
            </a:pPr>
            <a:r>
              <a:rPr lang="pt-BR" sz="2000"/>
              <a:t>Módulo 1: Bem-vindo ao AWS Academy Cloud Architecting</a:t>
            </a:r>
          </a:p>
          <a:p>
            <a:pPr rtl="0">
              <a:lnSpc>
                <a:spcPct val="100000"/>
              </a:lnSpc>
              <a:spcAft>
                <a:spcPts val="1000"/>
              </a:spcAft>
            </a:pPr>
            <a:r>
              <a:rPr lang="pt-BR" sz="2000"/>
              <a:t>Módulo 2: Introdução à arquitetura de nuvem</a:t>
            </a:r>
          </a:p>
          <a:p>
            <a:pPr rtl="0">
              <a:lnSpc>
                <a:spcPct val="100000"/>
              </a:lnSpc>
              <a:spcAft>
                <a:spcPts val="1000"/>
              </a:spcAft>
            </a:pPr>
            <a:r>
              <a:rPr lang="pt-BR" sz="2000"/>
              <a:t>Módulo 3: Adicionar uma camada de armazenamento</a:t>
            </a:r>
          </a:p>
          <a:p>
            <a:pPr rtl="0">
              <a:lnSpc>
                <a:spcPct val="100000"/>
              </a:lnSpc>
              <a:spcAft>
                <a:spcPts val="1000"/>
              </a:spcAft>
            </a:pPr>
            <a:r>
              <a:rPr lang="pt-BR" sz="2000"/>
              <a:t>Módulo 4: Adicionar uma camada de computação </a:t>
            </a:r>
          </a:p>
          <a:p>
            <a:pPr rtl="0">
              <a:lnSpc>
                <a:spcPct val="100000"/>
              </a:lnSpc>
              <a:spcAft>
                <a:spcPts val="1000"/>
              </a:spcAft>
            </a:pPr>
            <a:r>
              <a:rPr lang="pt-BR" sz="2000"/>
              <a:t>Módulo 5: Adicionar uma camada de banco de dados</a:t>
            </a:r>
          </a:p>
          <a:p>
            <a:pPr rtl="0">
              <a:lnSpc>
                <a:spcPct val="100000"/>
              </a:lnSpc>
              <a:spcAft>
                <a:spcPts val="1000"/>
              </a:spcAft>
            </a:pPr>
            <a:r>
              <a:rPr lang="pt-BR" sz="2000"/>
              <a:t>Módulo 6: Criar um ambiente de redes</a:t>
            </a:r>
          </a:p>
          <a:p>
            <a:pPr rtl="0">
              <a:lnSpc>
                <a:spcPct val="100000"/>
              </a:lnSpc>
              <a:spcAft>
                <a:spcPts val="1000"/>
              </a:spcAft>
            </a:pPr>
            <a:r>
              <a:rPr lang="pt-BR" sz="2000"/>
              <a:t>Módulo 7: Conectar redes</a:t>
            </a:r>
          </a:p>
        </p:txBody>
      </p:sp>
      <p:sp>
        <p:nvSpPr>
          <p:cNvPr id="7" name="Content Placeholder 6">
            <a:extLst>
              <a:ext uri="{FF2B5EF4-FFF2-40B4-BE49-F238E27FC236}">
                <a16:creationId xmlns:a16="http://schemas.microsoft.com/office/drawing/2014/main" id="{0E47C914-D7E4-AB43-875C-8EE9294950D6}"/>
              </a:ext>
            </a:extLst>
          </p:cNvPr>
          <p:cNvSpPr>
            <a:spLocks noGrp="1"/>
          </p:cNvSpPr>
          <p:nvPr>
            <p:ph idx="13"/>
          </p:nvPr>
        </p:nvSpPr>
        <p:spPr>
          <a:xfrm>
            <a:off x="5923788" y="1524228"/>
            <a:ext cx="5827212" cy="4648788"/>
          </a:xfrm>
        </p:spPr>
        <p:txBody>
          <a:bodyPr rtlCol="0"/>
          <a:lstStyle/>
          <a:p>
            <a:pPr rtl="0">
              <a:lnSpc>
                <a:spcPct val="100000"/>
              </a:lnSpc>
              <a:spcBef>
                <a:spcPts val="400"/>
              </a:spcBef>
              <a:spcAft>
                <a:spcPts val="1000"/>
              </a:spcAft>
            </a:pPr>
            <a:r>
              <a:rPr lang="pt-BR" sz="2000" dirty="0"/>
              <a:t>Módulo 8: Proteger o acesso de usuários </a:t>
            </a:r>
            <a:r>
              <a:rPr lang="pt-BR" sz="2000" dirty="0" smtClean="0"/>
              <a:t/>
            </a:r>
            <a:br>
              <a:rPr lang="pt-BR" sz="2000" dirty="0" smtClean="0"/>
            </a:br>
            <a:r>
              <a:rPr lang="pt-BR" sz="2000" dirty="0" smtClean="0"/>
              <a:t>e </a:t>
            </a:r>
            <a:r>
              <a:rPr lang="pt-BR" sz="2000" dirty="0"/>
              <a:t>aplicações</a:t>
            </a:r>
          </a:p>
          <a:p>
            <a:pPr rtl="0">
              <a:lnSpc>
                <a:spcPct val="100000"/>
              </a:lnSpc>
              <a:spcBef>
                <a:spcPts val="400"/>
              </a:spcBef>
              <a:spcAft>
                <a:spcPts val="1000"/>
              </a:spcAft>
            </a:pPr>
            <a:r>
              <a:rPr lang="pt-BR" sz="2000" dirty="0"/>
              <a:t>Módulo 9: Implementar elasticidade, alta disponibilidade e monitoramento</a:t>
            </a:r>
          </a:p>
          <a:p>
            <a:pPr rtl="0">
              <a:lnSpc>
                <a:spcPct val="100000"/>
              </a:lnSpc>
              <a:spcBef>
                <a:spcPts val="400"/>
              </a:spcBef>
              <a:spcAft>
                <a:spcPts val="1000"/>
              </a:spcAft>
            </a:pPr>
            <a:r>
              <a:rPr lang="pt-BR" sz="2000" dirty="0"/>
              <a:t>Módulo 10: Automatizar a arquitetura</a:t>
            </a:r>
          </a:p>
          <a:p>
            <a:pPr rtl="0">
              <a:lnSpc>
                <a:spcPct val="100000"/>
              </a:lnSpc>
              <a:spcBef>
                <a:spcPts val="400"/>
              </a:spcBef>
              <a:spcAft>
                <a:spcPts val="1000"/>
              </a:spcAft>
            </a:pPr>
            <a:r>
              <a:rPr lang="pt-BR" sz="2000" dirty="0"/>
              <a:t>Módulo 11 – Armazenar conteúdo em cache</a:t>
            </a:r>
          </a:p>
          <a:p>
            <a:pPr rtl="0">
              <a:lnSpc>
                <a:spcPct val="100000"/>
              </a:lnSpc>
              <a:spcBef>
                <a:spcPts val="400"/>
              </a:spcBef>
              <a:spcAft>
                <a:spcPts val="1000"/>
              </a:spcAft>
            </a:pPr>
            <a:r>
              <a:rPr lang="pt-BR" sz="2000" dirty="0"/>
              <a:t>Módulo 12: Criar arquiteturas desacopladas</a:t>
            </a:r>
          </a:p>
          <a:p>
            <a:pPr rtl="0">
              <a:lnSpc>
                <a:spcPct val="100000"/>
              </a:lnSpc>
              <a:spcBef>
                <a:spcPts val="400"/>
              </a:spcBef>
              <a:spcAft>
                <a:spcPts val="1000"/>
              </a:spcAft>
            </a:pPr>
            <a:r>
              <a:rPr lang="pt-BR" sz="2000" dirty="0"/>
              <a:t>Módulo 13: </a:t>
            </a:r>
            <a:r>
              <a:rPr lang="pt-BR" sz="2000" dirty="0" err="1"/>
              <a:t>Microsserviços</a:t>
            </a:r>
            <a:r>
              <a:rPr lang="pt-BR" sz="2000" dirty="0"/>
              <a:t> e arquiteturas sem servidor</a:t>
            </a:r>
          </a:p>
          <a:p>
            <a:pPr rtl="0">
              <a:lnSpc>
                <a:spcPct val="100000"/>
              </a:lnSpc>
              <a:spcBef>
                <a:spcPts val="400"/>
              </a:spcBef>
              <a:spcAft>
                <a:spcPts val="1000"/>
              </a:spcAft>
            </a:pPr>
            <a:r>
              <a:rPr lang="pt-BR" sz="2000" dirty="0"/>
              <a:t>Módulo 14: Planejar para desastres</a:t>
            </a:r>
          </a:p>
          <a:p>
            <a:pPr rtl="0">
              <a:lnSpc>
                <a:spcPct val="100000"/>
              </a:lnSpc>
              <a:spcBef>
                <a:spcPts val="400"/>
              </a:spcBef>
              <a:spcAft>
                <a:spcPts val="1000"/>
              </a:spcAft>
            </a:pPr>
            <a:r>
              <a:rPr lang="pt-BR" sz="2000" dirty="0"/>
              <a:t>Módulo 15: Conquistar a certificação</a:t>
            </a:r>
          </a:p>
        </p:txBody>
      </p:sp>
    </p:spTree>
    <p:custDataLst>
      <p:tags r:id="rId1"/>
    </p:custDataLst>
    <p:extLst>
      <p:ext uri="{BB962C8B-B14F-4D97-AF65-F5344CB8AC3E}">
        <p14:creationId xmlns:p14="http://schemas.microsoft.com/office/powerpoint/2010/main" val="11898762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8539" y="263527"/>
            <a:ext cx="9803236" cy="779463"/>
          </a:xfrm>
        </p:spPr>
        <p:txBody>
          <a:bodyPr rtlCol="0">
            <a:noAutofit/>
          </a:bodyPr>
          <a:lstStyle/>
          <a:p>
            <a:pPr rtl="0"/>
            <a:r>
              <a:rPr lang="pt-BR"/>
              <a:t>Módulo 2: Introdução à arquitetura de nuvem</a:t>
            </a:r>
          </a:p>
        </p:txBody>
      </p:sp>
      <p:sp>
        <p:nvSpPr>
          <p:cNvPr id="7" name="Content Placeholder 6">
            <a:extLst>
              <a:ext uri="{FF2B5EF4-FFF2-40B4-BE49-F238E27FC236}">
                <a16:creationId xmlns:a16="http://schemas.microsoft.com/office/drawing/2014/main" id="{B0EA312E-52B7-D044-AAFC-EDA3855540B3}"/>
              </a:ext>
            </a:extLst>
          </p:cNvPr>
          <p:cNvSpPr>
            <a:spLocks noGrp="1"/>
          </p:cNvSpPr>
          <p:nvPr>
            <p:ph idx="1"/>
          </p:nvPr>
        </p:nvSpPr>
        <p:spPr>
          <a:xfrm>
            <a:off x="419101" y="1528175"/>
            <a:ext cx="6667500" cy="4648788"/>
          </a:xfrm>
        </p:spPr>
        <p:txBody>
          <a:bodyPr rtlCol="0"/>
          <a:lstStyle/>
          <a:p>
            <a:pPr marL="0" indent="0" rtl="0">
              <a:buNone/>
            </a:pPr>
            <a:r>
              <a:rPr lang="pt-BR" sz="3200" dirty="0"/>
              <a:t>Seções do módulo:</a:t>
            </a:r>
          </a:p>
          <a:p>
            <a:pPr lvl="1" rtl="0"/>
            <a:endParaRPr lang="en-US" sz="700" dirty="0"/>
          </a:p>
          <a:p>
            <a:pPr marL="514350" indent="-514350" rtl="0">
              <a:buFont typeface="+mj-lt"/>
              <a:buAutoNum type="arabicPeriod"/>
            </a:pPr>
            <a:r>
              <a:rPr lang="pt-BR" sz="2400" dirty="0"/>
              <a:t>O que é arquitetura em nuvem?</a:t>
            </a:r>
          </a:p>
          <a:p>
            <a:pPr marL="971550" lvl="1" indent="-514350" rtl="0">
              <a:buFont typeface="+mj-lt"/>
              <a:buAutoNum type="arabicPeriod"/>
            </a:pPr>
            <a:endParaRPr lang="en-US" sz="700" dirty="0"/>
          </a:p>
          <a:p>
            <a:pPr marL="514350" indent="-514350" rtl="0">
              <a:buFont typeface="+mj-lt"/>
              <a:buAutoNum type="arabicPeriod"/>
            </a:pPr>
            <a:r>
              <a:rPr lang="pt-BR" sz="2400" dirty="0"/>
              <a:t>A estrutura do </a:t>
            </a:r>
            <a:r>
              <a:rPr lang="pt-BR" sz="2400" dirty="0" err="1"/>
              <a:t>Amazon</a:t>
            </a:r>
            <a:r>
              <a:rPr lang="pt-BR" sz="2400" dirty="0"/>
              <a:t> Web Services (AWS) </a:t>
            </a:r>
            <a:r>
              <a:rPr lang="pt-BR" sz="2400" dirty="0" err="1"/>
              <a:t>Well-Architected</a:t>
            </a:r>
            <a:r>
              <a:rPr lang="pt-BR" sz="2400" dirty="0"/>
              <a:t> Framework</a:t>
            </a:r>
          </a:p>
          <a:p>
            <a:pPr marL="971550" lvl="1" indent="-514350" rtl="0">
              <a:buFont typeface="+mj-lt"/>
              <a:buAutoNum type="arabicPeriod"/>
            </a:pPr>
            <a:endParaRPr lang="en-US" sz="700" dirty="0"/>
          </a:p>
          <a:p>
            <a:pPr marL="514350" indent="-514350" rtl="0">
              <a:buFont typeface="+mj-lt"/>
              <a:buAutoNum type="arabicPeriod"/>
            </a:pPr>
            <a:r>
              <a:rPr lang="pt-BR" sz="2400" dirty="0"/>
              <a:t>Melhores práticas para criar soluções </a:t>
            </a:r>
            <a:r>
              <a:rPr lang="pt-BR" sz="2400" dirty="0" smtClean="0"/>
              <a:t/>
            </a:r>
            <a:br>
              <a:rPr lang="pt-BR" sz="2400" dirty="0" smtClean="0"/>
            </a:br>
            <a:r>
              <a:rPr lang="pt-BR" sz="2400" dirty="0" smtClean="0"/>
              <a:t>na </a:t>
            </a:r>
            <a:r>
              <a:rPr lang="pt-BR" sz="2400" dirty="0"/>
              <a:t>AWS</a:t>
            </a:r>
          </a:p>
          <a:p>
            <a:pPr marL="971550" lvl="1" indent="-514350" rtl="0">
              <a:buFont typeface="+mj-lt"/>
              <a:buAutoNum type="arabicPeriod"/>
            </a:pPr>
            <a:endParaRPr lang="en-US" sz="700" dirty="0"/>
          </a:p>
          <a:p>
            <a:pPr marL="514350" indent="-514350" rtl="0">
              <a:buFont typeface="+mj-lt"/>
              <a:buAutoNum type="arabicPeriod"/>
            </a:pPr>
            <a:r>
              <a:rPr lang="pt-BR" sz="2400" dirty="0"/>
              <a:t>Infraestrutura global da AWS</a:t>
            </a:r>
            <a:endParaRPr lang="en-US" sz="3200" dirty="0"/>
          </a:p>
        </p:txBody>
      </p:sp>
      <p:pic>
        <p:nvPicPr>
          <p:cNvPr id="6" name="Picture 5">
            <a:extLst>
              <a:ext uri="{FF2B5EF4-FFF2-40B4-BE49-F238E27FC236}">
                <a16:creationId xmlns:a16="http://schemas.microsoft.com/office/drawing/2014/main" id="{8B2A3A6D-E964-2D4F-90E0-27B61DF121A5}"/>
              </a:ext>
              <a:ext uri="{C183D7F6-B498-43B3-948B-1728B52AA6E4}">
                <adec:decorative xmlns="" xmlns:adec="http://schemas.microsoft.com/office/drawing/2017/decorative" val="1"/>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7797338" y="1528175"/>
            <a:ext cx="3307070" cy="4584058"/>
          </a:xfrm>
          <a:prstGeom prst="rect">
            <a:avLst/>
          </a:prstGeom>
          <a:effectLst>
            <a:softEdge rad="88900"/>
          </a:effectLst>
        </p:spPr>
      </p:pic>
    </p:spTree>
    <p:custDataLst>
      <p:tags r:id="rId1"/>
    </p:custDataLst>
    <p:extLst>
      <p:ext uri="{BB962C8B-B14F-4D97-AF65-F5344CB8AC3E}">
        <p14:creationId xmlns:p14="http://schemas.microsoft.com/office/powerpoint/2010/main" val="15465918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8539" y="263527"/>
            <a:ext cx="8905461" cy="779463"/>
          </a:xfrm>
        </p:spPr>
        <p:txBody>
          <a:bodyPr rtlCol="0">
            <a:noAutofit/>
          </a:bodyPr>
          <a:lstStyle/>
          <a:p>
            <a:pPr rtl="0"/>
            <a:r>
              <a:rPr lang="pt-BR" dirty="0"/>
              <a:t>Módulo 3: Adicionar uma camada </a:t>
            </a:r>
            <a:r>
              <a:rPr lang="pt-BR" dirty="0" smtClean="0"/>
              <a:t/>
            </a:r>
            <a:br>
              <a:rPr lang="pt-BR" dirty="0" smtClean="0"/>
            </a:br>
            <a:r>
              <a:rPr lang="pt-BR" dirty="0" smtClean="0"/>
              <a:t>de </a:t>
            </a:r>
            <a:r>
              <a:rPr lang="pt-BR" dirty="0"/>
              <a:t>armazenamento</a:t>
            </a:r>
          </a:p>
        </p:txBody>
      </p:sp>
      <p:sp>
        <p:nvSpPr>
          <p:cNvPr id="7" name="Content Placeholder 6">
            <a:extLst>
              <a:ext uri="{FF2B5EF4-FFF2-40B4-BE49-F238E27FC236}">
                <a16:creationId xmlns:a16="http://schemas.microsoft.com/office/drawing/2014/main" id="{B0EA312E-52B7-D044-AAFC-EDA3855540B3}"/>
              </a:ext>
            </a:extLst>
          </p:cNvPr>
          <p:cNvSpPr>
            <a:spLocks noGrp="1"/>
          </p:cNvSpPr>
          <p:nvPr>
            <p:ph idx="1"/>
          </p:nvPr>
        </p:nvSpPr>
        <p:spPr/>
        <p:txBody>
          <a:bodyPr rtlCol="0"/>
          <a:lstStyle/>
          <a:p>
            <a:pPr marL="0" indent="0" rtl="0">
              <a:buNone/>
            </a:pPr>
            <a:r>
              <a:rPr lang="pt-BR" sz="3200"/>
              <a:t>Seções do módulo:</a:t>
            </a:r>
          </a:p>
          <a:p>
            <a:pPr marL="457200" indent="-457200" rtl="0">
              <a:buFont typeface="+mj-lt"/>
              <a:buAutoNum type="arabicPeriod"/>
            </a:pPr>
            <a:r>
              <a:rPr lang="pt-BR" sz="2400"/>
              <a:t>A arquitetura mais simples</a:t>
            </a:r>
          </a:p>
          <a:p>
            <a:pPr marL="457200" indent="-457200" rtl="0">
              <a:buFont typeface="+mj-lt"/>
              <a:buAutoNum type="arabicPeriod"/>
            </a:pPr>
            <a:r>
              <a:rPr lang="pt-BR" sz="2400"/>
              <a:t>Usar o Amazon S3 </a:t>
            </a:r>
          </a:p>
          <a:p>
            <a:pPr marL="457200" indent="-457200" rtl="0">
              <a:buFont typeface="+mj-lt"/>
              <a:buAutoNum type="arabicPeriod"/>
            </a:pPr>
            <a:r>
              <a:rPr lang="pt-BR" sz="2400"/>
              <a:t>Armazenar dados no Amazon S3</a:t>
            </a:r>
          </a:p>
          <a:p>
            <a:pPr marL="457200" indent="-457200" rtl="0">
              <a:buFont typeface="+mj-lt"/>
              <a:buAutoNum type="arabicPeriod"/>
            </a:pPr>
            <a:r>
              <a:rPr lang="pt-BR" sz="2400"/>
              <a:t>Mover dados no Amazon S3</a:t>
            </a:r>
          </a:p>
          <a:p>
            <a:pPr marL="457200" indent="-457200" rtl="0">
              <a:buFont typeface="+mj-lt"/>
              <a:buAutoNum type="arabicPeriod"/>
            </a:pPr>
            <a:r>
              <a:rPr lang="pt-BR" sz="2400"/>
              <a:t>Escolher regiões para as arquiteturas</a:t>
            </a:r>
            <a:endParaRPr lang="en-US" sz="3200" dirty="0"/>
          </a:p>
        </p:txBody>
      </p:sp>
      <p:pic>
        <p:nvPicPr>
          <p:cNvPr id="6" name="Picture 5">
            <a:extLst>
              <a:ext uri="{FF2B5EF4-FFF2-40B4-BE49-F238E27FC236}">
                <a16:creationId xmlns:a16="http://schemas.microsoft.com/office/drawing/2014/main" id="{6412B253-14C1-7941-984B-D9B5341870FF}"/>
              </a:ext>
              <a:ext uri="{C183D7F6-B498-43B3-948B-1728B52AA6E4}">
                <adec:decorative xmlns="" xmlns:adec="http://schemas.microsoft.com/office/drawing/2017/decorative" val="1"/>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8229600" y="1645920"/>
            <a:ext cx="3256281" cy="4389120"/>
          </a:xfrm>
          <a:prstGeom prst="rect">
            <a:avLst/>
          </a:prstGeom>
          <a:effectLst>
            <a:softEdge rad="50800"/>
          </a:effectLst>
        </p:spPr>
      </p:pic>
    </p:spTree>
    <p:custDataLst>
      <p:tags r:id="rId1"/>
    </p:custDataLst>
    <p:extLst>
      <p:ext uri="{BB962C8B-B14F-4D97-AF65-F5344CB8AC3E}">
        <p14:creationId xmlns:p14="http://schemas.microsoft.com/office/powerpoint/2010/main" val="272295954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DESIGN_ID_OFFICE THEME" val="qJFqUAbJ"/>
  <p:tag name="ARTICULATE_SLIDE_THUMBNAIL_REFRESH" val="1"/>
  <p:tag name="ARTICULATE_SLIDE_COUNT" val="36"/>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ffice Theme">
  <a:themeElements>
    <a:clrScheme name="Training and Certification 1">
      <a:dk1>
        <a:srgbClr val="000000"/>
      </a:dk1>
      <a:lt1>
        <a:srgbClr val="FFFFFF"/>
      </a:lt1>
      <a:dk2>
        <a:srgbClr val="36C2B3"/>
      </a:dk2>
      <a:lt2>
        <a:srgbClr val="FFFFFF"/>
      </a:lt2>
      <a:accent1>
        <a:srgbClr val="232F3E"/>
      </a:accent1>
      <a:accent2>
        <a:srgbClr val="D5DBDB"/>
      </a:accent2>
      <a:accent3>
        <a:srgbClr val="36C2B3"/>
      </a:accent3>
      <a:accent4>
        <a:srgbClr val="1CC9F7"/>
      </a:accent4>
      <a:accent5>
        <a:srgbClr val="4D27AA"/>
      </a:accent5>
      <a:accent6>
        <a:srgbClr val="E617E6"/>
      </a:accent6>
      <a:hlink>
        <a:srgbClr val="1CC9F7"/>
      </a:hlink>
      <a:folHlink>
        <a:srgbClr val="232F3E"/>
      </a:folHlink>
    </a:clrScheme>
    <a:fontScheme name="Custom 1">
      <a:majorFont>
        <a:latin typeface="Amazon Ember Light"/>
        <a:ea typeface=""/>
        <a:cs typeface=""/>
      </a:majorFont>
      <a:minorFont>
        <a:latin typeface="Amazon Ember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defRPr sz="2800" dirty="0" err="1" smtClean="0">
            <a:latin typeface="Amazon Ember Light" panose="020B0403020204020204" pitchFamily="34" charset="0"/>
            <a:ea typeface="Amazon Ember Light" panose="020B0403020204020204" pitchFamily="34" charset="0"/>
            <a:cs typeface="Amazon Ember Light" panose="020B0403020204020204" pitchFamily="34" charset="0"/>
          </a:defRPr>
        </a:defPPr>
      </a:lstStyle>
    </a:txDef>
  </a:objectDefaults>
  <a:extraClrSchemeLst/>
  <a:extLst>
    <a:ext uri="{05A4C25C-085E-4340-85A3-A5531E510DB2}">
      <thm15:themeFamily xmlns:thm15="http://schemas.microsoft.com/office/thememl/2012/main" name="Academy_2019_Accessible" id="{0B1EFAAE-1898-4168-A8E4-48C906B750E4}" vid="{0BAE7003-4F32-4828-986F-3F3EE3E6BA8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TotalTime>
  <Words>4347</Words>
  <Application>Microsoft Office PowerPoint</Application>
  <PresentationFormat>Widescreen</PresentationFormat>
  <Paragraphs>428</Paragraphs>
  <Slides>36</Slides>
  <Notes>36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36</vt:i4>
      </vt:variant>
    </vt:vector>
  </HeadingPairs>
  <TitlesOfParts>
    <vt:vector size="42" baseType="lpstr">
      <vt:lpstr>Amazon Ember</vt:lpstr>
      <vt:lpstr>Amazon Ember Light</vt:lpstr>
      <vt:lpstr>Arial</vt:lpstr>
      <vt:lpstr>Calibri</vt:lpstr>
      <vt:lpstr>Lucida Console</vt:lpstr>
      <vt:lpstr>Office Theme</vt:lpstr>
      <vt:lpstr>Módulo 1: Bem-vindo ao AWS Academy Cloud Architecting</vt:lpstr>
      <vt:lpstr>Visão geral do módulo</vt:lpstr>
      <vt:lpstr>Objetivos do módulo</vt:lpstr>
      <vt:lpstr>Seção 1: Visão geral e objetivos do curso</vt:lpstr>
      <vt:lpstr>Pré-requisitos do curso</vt:lpstr>
      <vt:lpstr>Objetivos do curso</vt:lpstr>
      <vt:lpstr>Descrição do curso</vt:lpstr>
      <vt:lpstr>Módulo 2: Introdução à arquitetura de nuvem</vt:lpstr>
      <vt:lpstr>Módulo 3: Adicionar uma camada  de armazenamento</vt:lpstr>
      <vt:lpstr>Módulo 4: Adicionar uma camada  de computação</vt:lpstr>
      <vt:lpstr>Módulo 5: Adicionar uma camada  de banco de dados</vt:lpstr>
      <vt:lpstr>Módulo 6: Criar um ambiente de redes</vt:lpstr>
      <vt:lpstr>Módulo 7: Conectar redes</vt:lpstr>
      <vt:lpstr>Módulo 8: Proteger o acesso de usuários  e aplicações</vt:lpstr>
      <vt:lpstr>Módulo 9: Implementar elasticidade,  alta disponibilidade e monitoramento</vt:lpstr>
      <vt:lpstr>Módulo 10: Automatizar a arquitetura</vt:lpstr>
      <vt:lpstr>Módulo 11: Armazenar conteúdo  em cache</vt:lpstr>
      <vt:lpstr>Módulo 12: Criar arquiteturas desacopladas</vt:lpstr>
      <vt:lpstr>Módulo 13: Criar microsserviços e arquiteturas sem servidor</vt:lpstr>
      <vt:lpstr>Módulo 14: Planejar para desastres</vt:lpstr>
      <vt:lpstr>Módulo 15: Conquistar a certificação</vt:lpstr>
      <vt:lpstr>Seção 2: Introdução ao caso de negócios  da cafeteria</vt:lpstr>
      <vt:lpstr>Cafeteria e panificadora</vt:lpstr>
      <vt:lpstr>Os donos e funcionários da cafeteria</vt:lpstr>
      <vt:lpstr>Consultores da AWS, clientes  da cafeteria</vt:lpstr>
      <vt:lpstr>Você criará soluções para a cafeteria nos laboratórios de desafio deste curso</vt:lpstr>
      <vt:lpstr>Seção 3: Funções na computação em nuvem</vt:lpstr>
      <vt:lpstr>Funções na computação: profissional de TI</vt:lpstr>
      <vt:lpstr>Funções na computação: Líder de TI</vt:lpstr>
      <vt:lpstr>Funções na computação: Desenvolvedor</vt:lpstr>
      <vt:lpstr>Funções na computação:  Engenheiro de DevOps</vt:lpstr>
      <vt:lpstr>Cargos: Arquiteto de Nuvem</vt:lpstr>
      <vt:lpstr>Exames da AWS Certification</vt:lpstr>
      <vt:lpstr>Conclusão do módulo</vt:lpstr>
      <vt:lpstr>Resumo do módulo</vt:lpstr>
      <vt:lpstr>Agradecemos sua atenção</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David Mohr</dc:creator>
  <cp:keywords>v1.0</cp:keywords>
  <cp:lastModifiedBy>Chen, Yue</cp:lastModifiedBy>
  <cp:revision>279</cp:revision>
  <cp:lastPrinted>2021-01-29T11:45:40Z</cp:lastPrinted>
  <dcterms:created xsi:type="dcterms:W3CDTF">2019-09-16T17:01:53Z</dcterms:created>
  <dcterms:modified xsi:type="dcterms:W3CDTF">2021-03-29T03:20:27Z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373078B8-3778-4BED-93CE-B8FC9DC9BD60</vt:lpwstr>
  </property>
  <property fmtid="{D5CDD505-2E9C-101B-9397-08002B2CF9AE}" pid="3" name="ArticulatePath">
    <vt:lpwstr>NEW 2019_TO TEST</vt:lpwstr>
  </property>
</Properties>
</file>